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22" r:id="rId5"/>
    <p:sldId id="2523" r:id="rId6"/>
    <p:sldId id="2521" r:id="rId7"/>
    <p:sldId id="2238" r:id="rId8"/>
    <p:sldId id="2359" r:id="rId9"/>
    <p:sldId id="2360" r:id="rId10"/>
    <p:sldId id="2361" r:id="rId11"/>
    <p:sldId id="2362" r:id="rId12"/>
    <p:sldId id="2363" r:id="rId13"/>
    <p:sldId id="2364" r:id="rId14"/>
    <p:sldId id="2365" r:id="rId15"/>
    <p:sldId id="2366" r:id="rId16"/>
    <p:sldId id="2367" r:id="rId17"/>
    <p:sldId id="2368" r:id="rId18"/>
    <p:sldId id="2369" r:id="rId19"/>
    <p:sldId id="2370" r:id="rId20"/>
    <p:sldId id="2371" r:id="rId21"/>
    <p:sldId id="2372" r:id="rId22"/>
    <p:sldId id="2373" r:id="rId23"/>
    <p:sldId id="2374" r:id="rId24"/>
    <p:sldId id="2375" r:id="rId25"/>
    <p:sldId id="2376" r:id="rId26"/>
    <p:sldId id="2377" r:id="rId27"/>
    <p:sldId id="2378" r:id="rId28"/>
    <p:sldId id="2379" r:id="rId29"/>
    <p:sldId id="2380" r:id="rId30"/>
    <p:sldId id="2381" r:id="rId31"/>
    <p:sldId id="2382" r:id="rId32"/>
    <p:sldId id="2383" r:id="rId33"/>
    <p:sldId id="2384" r:id="rId34"/>
    <p:sldId id="2385" r:id="rId35"/>
    <p:sldId id="2386" r:id="rId36"/>
    <p:sldId id="2387" r:id="rId37"/>
    <p:sldId id="2388" r:id="rId38"/>
    <p:sldId id="2389" r:id="rId39"/>
    <p:sldId id="2390" r:id="rId40"/>
    <p:sldId id="2391" r:id="rId41"/>
    <p:sldId id="2392" r:id="rId42"/>
    <p:sldId id="2393" r:id="rId43"/>
    <p:sldId id="2394" r:id="rId44"/>
    <p:sldId id="2395" r:id="rId45"/>
    <p:sldId id="2396" r:id="rId46"/>
    <p:sldId id="2397" r:id="rId47"/>
    <p:sldId id="2398" r:id="rId48"/>
    <p:sldId id="2524" r:id="rId49"/>
    <p:sldId id="2399" r:id="rId50"/>
    <p:sldId id="2400" r:id="rId51"/>
    <p:sldId id="2401" r:id="rId52"/>
    <p:sldId id="2402" r:id="rId53"/>
    <p:sldId id="2403" r:id="rId54"/>
    <p:sldId id="2404" r:id="rId55"/>
    <p:sldId id="2405" r:id="rId56"/>
    <p:sldId id="2406" r:id="rId57"/>
    <p:sldId id="2407" r:id="rId58"/>
    <p:sldId id="2408" r:id="rId59"/>
    <p:sldId id="2409" r:id="rId60"/>
    <p:sldId id="2410" r:id="rId61"/>
    <p:sldId id="2411" r:id="rId62"/>
    <p:sldId id="2412" r:id="rId63"/>
    <p:sldId id="2413" r:id="rId64"/>
    <p:sldId id="2414" r:id="rId65"/>
    <p:sldId id="2415" r:id="rId66"/>
    <p:sldId id="2416" r:id="rId67"/>
    <p:sldId id="2417" r:id="rId68"/>
    <p:sldId id="2418" r:id="rId69"/>
    <p:sldId id="2419" r:id="rId70"/>
    <p:sldId id="2420" r:id="rId71"/>
    <p:sldId id="2421" r:id="rId72"/>
    <p:sldId id="2422" r:id="rId73"/>
    <p:sldId id="2423" r:id="rId74"/>
    <p:sldId id="2424" r:id="rId75"/>
    <p:sldId id="2425" r:id="rId76"/>
    <p:sldId id="2426" r:id="rId77"/>
    <p:sldId id="2427" r:id="rId78"/>
    <p:sldId id="2428" r:id="rId79"/>
    <p:sldId id="2429" r:id="rId80"/>
    <p:sldId id="2430" r:id="rId81"/>
    <p:sldId id="2431" r:id="rId82"/>
    <p:sldId id="2432" r:id="rId83"/>
    <p:sldId id="2433" r:id="rId84"/>
    <p:sldId id="2434" r:id="rId85"/>
    <p:sldId id="2435" r:id="rId86"/>
    <p:sldId id="2436" r:id="rId87"/>
    <p:sldId id="2437" r:id="rId88"/>
    <p:sldId id="2438" r:id="rId89"/>
    <p:sldId id="2439" r:id="rId90"/>
    <p:sldId id="2440" r:id="rId91"/>
    <p:sldId id="2441" r:id="rId92"/>
    <p:sldId id="2442" r:id="rId93"/>
    <p:sldId id="2443" r:id="rId94"/>
    <p:sldId id="2444" r:id="rId95"/>
    <p:sldId id="2445" r:id="rId96"/>
    <p:sldId id="2525" r:id="rId97"/>
    <p:sldId id="2446" r:id="rId98"/>
    <p:sldId id="2447" r:id="rId99"/>
    <p:sldId id="2448" r:id="rId100"/>
    <p:sldId id="2449" r:id="rId101"/>
    <p:sldId id="2450" r:id="rId102"/>
    <p:sldId id="2451" r:id="rId103"/>
    <p:sldId id="2452" r:id="rId104"/>
    <p:sldId id="2453" r:id="rId105"/>
    <p:sldId id="2454" r:id="rId106"/>
    <p:sldId id="2455" r:id="rId107"/>
    <p:sldId id="2456" r:id="rId108"/>
    <p:sldId id="2526" r:id="rId109"/>
    <p:sldId id="2457" r:id="rId110"/>
    <p:sldId id="2458" r:id="rId111"/>
    <p:sldId id="2459" r:id="rId112"/>
    <p:sldId id="2460" r:id="rId113"/>
    <p:sldId id="2461" r:id="rId114"/>
    <p:sldId id="2462" r:id="rId115"/>
    <p:sldId id="2463" r:id="rId116"/>
    <p:sldId id="2464" r:id="rId117"/>
    <p:sldId id="2465" r:id="rId118"/>
    <p:sldId id="2466" r:id="rId119"/>
    <p:sldId id="2467" r:id="rId120"/>
    <p:sldId id="2468" r:id="rId121"/>
    <p:sldId id="2469" r:id="rId122"/>
    <p:sldId id="2470" r:id="rId123"/>
    <p:sldId id="2471" r:id="rId124"/>
    <p:sldId id="2472" r:id="rId125"/>
    <p:sldId id="2473" r:id="rId126"/>
    <p:sldId id="2474" r:id="rId127"/>
    <p:sldId id="2475" r:id="rId128"/>
    <p:sldId id="2476" r:id="rId129"/>
    <p:sldId id="2477" r:id="rId130"/>
    <p:sldId id="2478" r:id="rId131"/>
    <p:sldId id="2479" r:id="rId132"/>
    <p:sldId id="2480" r:id="rId133"/>
    <p:sldId id="2481" r:id="rId134"/>
    <p:sldId id="2527" r:id="rId135"/>
    <p:sldId id="2482" r:id="rId136"/>
    <p:sldId id="2483" r:id="rId137"/>
    <p:sldId id="2484" r:id="rId138"/>
    <p:sldId id="2485" r:id="rId139"/>
    <p:sldId id="2486" r:id="rId140"/>
    <p:sldId id="2487" r:id="rId141"/>
    <p:sldId id="2488" r:id="rId142"/>
    <p:sldId id="2528" r:id="rId143"/>
    <p:sldId id="2489" r:id="rId144"/>
    <p:sldId id="2490" r:id="rId145"/>
    <p:sldId id="2491" r:id="rId146"/>
    <p:sldId id="2492" r:id="rId147"/>
    <p:sldId id="2493" r:id="rId148"/>
    <p:sldId id="2494" r:id="rId149"/>
    <p:sldId id="2495" r:id="rId150"/>
    <p:sldId id="2496" r:id="rId151"/>
    <p:sldId id="2497" r:id="rId152"/>
    <p:sldId id="2498" r:id="rId153"/>
    <p:sldId id="2499" r:id="rId154"/>
    <p:sldId id="2500" r:id="rId155"/>
    <p:sldId id="2501" r:id="rId156"/>
    <p:sldId id="2502" r:id="rId157"/>
    <p:sldId id="2503" r:id="rId158"/>
    <p:sldId id="2504" r:id="rId159"/>
    <p:sldId id="2505" r:id="rId160"/>
    <p:sldId id="2506" r:id="rId161"/>
    <p:sldId id="2507" r:id="rId162"/>
    <p:sldId id="2508" r:id="rId163"/>
    <p:sldId id="2509" r:id="rId164"/>
    <p:sldId id="2510" r:id="rId165"/>
    <p:sldId id="2511" r:id="rId166"/>
    <p:sldId id="2512" r:id="rId167"/>
    <p:sldId id="2513" r:id="rId168"/>
    <p:sldId id="2514" r:id="rId169"/>
    <p:sldId id="2515" r:id="rId170"/>
    <p:sldId id="2246" r:id="rId171"/>
    <p:sldId id="2267" r:id="rId172"/>
    <p:sldId id="2268" r:id="rId173"/>
    <p:sldId id="2269" r:id="rId174"/>
    <p:sldId id="2270" r:id="rId175"/>
    <p:sldId id="2271" r:id="rId176"/>
    <p:sldId id="2272" r:id="rId177"/>
    <p:sldId id="2273" r:id="rId178"/>
    <p:sldId id="2274" r:id="rId179"/>
    <p:sldId id="2275" r:id="rId180"/>
    <p:sldId id="2276" r:id="rId181"/>
    <p:sldId id="2278" r:id="rId182"/>
    <p:sldId id="2279" r:id="rId183"/>
    <p:sldId id="2280" r:id="rId184"/>
    <p:sldId id="2281" r:id="rId185"/>
    <p:sldId id="2282" r:id="rId186"/>
    <p:sldId id="2283" r:id="rId187"/>
    <p:sldId id="2284" r:id="rId188"/>
    <p:sldId id="2285" r:id="rId189"/>
    <p:sldId id="2286" r:id="rId190"/>
    <p:sldId id="2287" r:id="rId191"/>
    <p:sldId id="2288" r:id="rId192"/>
    <p:sldId id="2289" r:id="rId193"/>
    <p:sldId id="2290" r:id="rId194"/>
    <p:sldId id="2291" r:id="rId195"/>
    <p:sldId id="2292" r:id="rId196"/>
    <p:sldId id="2293" r:id="rId197"/>
    <p:sldId id="2294" r:id="rId198"/>
    <p:sldId id="2295" r:id="rId199"/>
    <p:sldId id="2296" r:id="rId200"/>
    <p:sldId id="2297" r:id="rId201"/>
    <p:sldId id="2298" r:id="rId202"/>
    <p:sldId id="2299" r:id="rId203"/>
    <p:sldId id="2300" r:id="rId204"/>
    <p:sldId id="2301" r:id="rId205"/>
    <p:sldId id="2302" r:id="rId206"/>
    <p:sldId id="2303" r:id="rId207"/>
    <p:sldId id="2304" r:id="rId208"/>
    <p:sldId id="2305" r:id="rId209"/>
    <p:sldId id="2306" r:id="rId210"/>
    <p:sldId id="2307" r:id="rId211"/>
    <p:sldId id="2308" r:id="rId212"/>
    <p:sldId id="2309" r:id="rId213"/>
    <p:sldId id="2311" r:id="rId214"/>
    <p:sldId id="2312" r:id="rId215"/>
    <p:sldId id="2313" r:id="rId216"/>
    <p:sldId id="2314" r:id="rId217"/>
    <p:sldId id="2315" r:id="rId218"/>
    <p:sldId id="2316" r:id="rId219"/>
    <p:sldId id="2317" r:id="rId220"/>
    <p:sldId id="2318" r:id="rId221"/>
    <p:sldId id="2319" r:id="rId222"/>
    <p:sldId id="2320" r:id="rId223"/>
    <p:sldId id="2321" r:id="rId224"/>
    <p:sldId id="2322" r:id="rId225"/>
    <p:sldId id="2323" r:id="rId226"/>
    <p:sldId id="2324" r:id="rId227"/>
    <p:sldId id="2325" r:id="rId228"/>
    <p:sldId id="2326" r:id="rId229"/>
    <p:sldId id="2327" r:id="rId230"/>
    <p:sldId id="2328" r:id="rId231"/>
    <p:sldId id="2329" r:id="rId232"/>
    <p:sldId id="2330" r:id="rId233"/>
    <p:sldId id="2331" r:id="rId234"/>
    <p:sldId id="2332" r:id="rId235"/>
    <p:sldId id="2333" r:id="rId236"/>
    <p:sldId id="2334" r:id="rId237"/>
    <p:sldId id="2335" r:id="rId238"/>
    <p:sldId id="2336" r:id="rId239"/>
    <p:sldId id="2337" r:id="rId240"/>
    <p:sldId id="2338" r:id="rId241"/>
    <p:sldId id="2339" r:id="rId242"/>
    <p:sldId id="2340" r:id="rId243"/>
    <p:sldId id="2341" r:id="rId244"/>
    <p:sldId id="2342" r:id="rId245"/>
    <p:sldId id="2343" r:id="rId246"/>
    <p:sldId id="2344" r:id="rId247"/>
    <p:sldId id="2345" r:id="rId248"/>
    <p:sldId id="2346" r:id="rId249"/>
    <p:sldId id="2347" r:id="rId250"/>
    <p:sldId id="2348" r:id="rId251"/>
    <p:sldId id="2349" r:id="rId252"/>
    <p:sldId id="2350" r:id="rId253"/>
    <p:sldId id="2351" r:id="rId254"/>
    <p:sldId id="2352" r:id="rId255"/>
    <p:sldId id="2353" r:id="rId256"/>
    <p:sldId id="2354" r:id="rId257"/>
    <p:sldId id="2355" r:id="rId258"/>
    <p:sldId id="2356" r:id="rId259"/>
    <p:sldId id="2357" r:id="rId260"/>
    <p:sldId id="2358" r:id="rId261"/>
    <p:sldId id="2244" r:id="rId262"/>
    <p:sldId id="2266" r:id="rId263"/>
    <p:sldId id="2251" r:id="rId264"/>
    <p:sldId id="2252" r:id="rId265"/>
    <p:sldId id="2253" r:id="rId266"/>
    <p:sldId id="2254" r:id="rId267"/>
    <p:sldId id="2255" r:id="rId268"/>
    <p:sldId id="2256" r:id="rId269"/>
    <p:sldId id="2257" r:id="rId270"/>
    <p:sldId id="2258" r:id="rId271"/>
    <p:sldId id="2259" r:id="rId272"/>
    <p:sldId id="2260" r:id="rId273"/>
    <p:sldId id="2262" r:id="rId274"/>
    <p:sldId id="2263" r:id="rId275"/>
    <p:sldId id="2264" r:id="rId276"/>
    <p:sldId id="2265" r:id="rId277"/>
  </p:sldIdLst>
  <p:sldSz cx="9144000" cy="5143500" type="screen16x9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989651-6076-BC9E-9748-D061361FA1F8}" v="1" dt="2025-08-28T19:33:43.5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162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3.xml"/><Relationship Id="rId21" Type="http://schemas.openxmlformats.org/officeDocument/2006/relationships/slide" Target="slides/slide17.xml"/><Relationship Id="rId63" Type="http://schemas.openxmlformats.org/officeDocument/2006/relationships/slide" Target="slides/slide59.xml"/><Relationship Id="rId159" Type="http://schemas.openxmlformats.org/officeDocument/2006/relationships/slide" Target="slides/slide155.xml"/><Relationship Id="rId170" Type="http://schemas.openxmlformats.org/officeDocument/2006/relationships/slide" Target="slides/slide166.xml"/><Relationship Id="rId226" Type="http://schemas.openxmlformats.org/officeDocument/2006/relationships/slide" Target="slides/slide222.xml"/><Relationship Id="rId268" Type="http://schemas.openxmlformats.org/officeDocument/2006/relationships/slide" Target="slides/slide264.xml"/><Relationship Id="rId32" Type="http://schemas.openxmlformats.org/officeDocument/2006/relationships/slide" Target="slides/slide28.xml"/><Relationship Id="rId74" Type="http://schemas.openxmlformats.org/officeDocument/2006/relationships/slide" Target="slides/slide70.xml"/><Relationship Id="rId128" Type="http://schemas.openxmlformats.org/officeDocument/2006/relationships/slide" Target="slides/slide124.xml"/><Relationship Id="rId5" Type="http://schemas.openxmlformats.org/officeDocument/2006/relationships/slide" Target="slides/slide1.xml"/><Relationship Id="rId181" Type="http://schemas.openxmlformats.org/officeDocument/2006/relationships/slide" Target="slides/slide177.xml"/><Relationship Id="rId237" Type="http://schemas.openxmlformats.org/officeDocument/2006/relationships/slide" Target="slides/slide233.xml"/><Relationship Id="rId279" Type="http://schemas.openxmlformats.org/officeDocument/2006/relationships/viewProps" Target="viewProps.xml"/><Relationship Id="rId22" Type="http://schemas.openxmlformats.org/officeDocument/2006/relationships/slide" Target="slides/slide18.xml"/><Relationship Id="rId43" Type="http://schemas.openxmlformats.org/officeDocument/2006/relationships/slide" Target="slides/slide39.xml"/><Relationship Id="rId64" Type="http://schemas.openxmlformats.org/officeDocument/2006/relationships/slide" Target="slides/slide60.xml"/><Relationship Id="rId118" Type="http://schemas.openxmlformats.org/officeDocument/2006/relationships/slide" Target="slides/slide114.xml"/><Relationship Id="rId139" Type="http://schemas.openxmlformats.org/officeDocument/2006/relationships/slide" Target="slides/slide135.xml"/><Relationship Id="rId85" Type="http://schemas.openxmlformats.org/officeDocument/2006/relationships/slide" Target="slides/slide81.xml"/><Relationship Id="rId150" Type="http://schemas.openxmlformats.org/officeDocument/2006/relationships/slide" Target="slides/slide146.xml"/><Relationship Id="rId171" Type="http://schemas.openxmlformats.org/officeDocument/2006/relationships/slide" Target="slides/slide167.xml"/><Relationship Id="rId192" Type="http://schemas.openxmlformats.org/officeDocument/2006/relationships/slide" Target="slides/slide188.xml"/><Relationship Id="rId206" Type="http://schemas.openxmlformats.org/officeDocument/2006/relationships/slide" Target="slides/slide202.xml"/><Relationship Id="rId227" Type="http://schemas.openxmlformats.org/officeDocument/2006/relationships/slide" Target="slides/slide223.xml"/><Relationship Id="rId248" Type="http://schemas.openxmlformats.org/officeDocument/2006/relationships/slide" Target="slides/slide244.xml"/><Relationship Id="rId269" Type="http://schemas.openxmlformats.org/officeDocument/2006/relationships/slide" Target="slides/slide265.xml"/><Relationship Id="rId12" Type="http://schemas.openxmlformats.org/officeDocument/2006/relationships/slide" Target="slides/slide8.xml"/><Relationship Id="rId33" Type="http://schemas.openxmlformats.org/officeDocument/2006/relationships/slide" Target="slides/slide29.xml"/><Relationship Id="rId108" Type="http://schemas.openxmlformats.org/officeDocument/2006/relationships/slide" Target="slides/slide104.xml"/><Relationship Id="rId129" Type="http://schemas.openxmlformats.org/officeDocument/2006/relationships/slide" Target="slides/slide125.xml"/><Relationship Id="rId280" Type="http://schemas.openxmlformats.org/officeDocument/2006/relationships/theme" Target="theme/theme1.xml"/><Relationship Id="rId54" Type="http://schemas.openxmlformats.org/officeDocument/2006/relationships/slide" Target="slides/slide50.xml"/><Relationship Id="rId75" Type="http://schemas.openxmlformats.org/officeDocument/2006/relationships/slide" Target="slides/slide71.xml"/><Relationship Id="rId96" Type="http://schemas.openxmlformats.org/officeDocument/2006/relationships/slide" Target="slides/slide92.xml"/><Relationship Id="rId140" Type="http://schemas.openxmlformats.org/officeDocument/2006/relationships/slide" Target="slides/slide136.xml"/><Relationship Id="rId161" Type="http://schemas.openxmlformats.org/officeDocument/2006/relationships/slide" Target="slides/slide157.xml"/><Relationship Id="rId182" Type="http://schemas.openxmlformats.org/officeDocument/2006/relationships/slide" Target="slides/slide178.xml"/><Relationship Id="rId217" Type="http://schemas.openxmlformats.org/officeDocument/2006/relationships/slide" Target="slides/slide213.xml"/><Relationship Id="rId6" Type="http://schemas.openxmlformats.org/officeDocument/2006/relationships/slide" Target="slides/slide2.xml"/><Relationship Id="rId238" Type="http://schemas.openxmlformats.org/officeDocument/2006/relationships/slide" Target="slides/slide234.xml"/><Relationship Id="rId259" Type="http://schemas.openxmlformats.org/officeDocument/2006/relationships/slide" Target="slides/slide255.xml"/><Relationship Id="rId23" Type="http://schemas.openxmlformats.org/officeDocument/2006/relationships/slide" Target="slides/slide19.xml"/><Relationship Id="rId119" Type="http://schemas.openxmlformats.org/officeDocument/2006/relationships/slide" Target="slides/slide115.xml"/><Relationship Id="rId270" Type="http://schemas.openxmlformats.org/officeDocument/2006/relationships/slide" Target="slides/slide266.xml"/><Relationship Id="rId44" Type="http://schemas.openxmlformats.org/officeDocument/2006/relationships/slide" Target="slides/slide40.xml"/><Relationship Id="rId65" Type="http://schemas.openxmlformats.org/officeDocument/2006/relationships/slide" Target="slides/slide61.xml"/><Relationship Id="rId86" Type="http://schemas.openxmlformats.org/officeDocument/2006/relationships/slide" Target="slides/slide82.xml"/><Relationship Id="rId130" Type="http://schemas.openxmlformats.org/officeDocument/2006/relationships/slide" Target="slides/slide126.xml"/><Relationship Id="rId151" Type="http://schemas.openxmlformats.org/officeDocument/2006/relationships/slide" Target="slides/slide147.xml"/><Relationship Id="rId172" Type="http://schemas.openxmlformats.org/officeDocument/2006/relationships/slide" Target="slides/slide168.xml"/><Relationship Id="rId193" Type="http://schemas.openxmlformats.org/officeDocument/2006/relationships/slide" Target="slides/slide189.xml"/><Relationship Id="rId207" Type="http://schemas.openxmlformats.org/officeDocument/2006/relationships/slide" Target="slides/slide203.xml"/><Relationship Id="rId228" Type="http://schemas.openxmlformats.org/officeDocument/2006/relationships/slide" Target="slides/slide224.xml"/><Relationship Id="rId249" Type="http://schemas.openxmlformats.org/officeDocument/2006/relationships/slide" Target="slides/slide245.xml"/><Relationship Id="rId13" Type="http://schemas.openxmlformats.org/officeDocument/2006/relationships/slide" Target="slides/slide9.xml"/><Relationship Id="rId109" Type="http://schemas.openxmlformats.org/officeDocument/2006/relationships/slide" Target="slides/slide105.xml"/><Relationship Id="rId260" Type="http://schemas.openxmlformats.org/officeDocument/2006/relationships/slide" Target="slides/slide256.xml"/><Relationship Id="rId281" Type="http://schemas.openxmlformats.org/officeDocument/2006/relationships/tableStyles" Target="tableStyles.xml"/><Relationship Id="rId34" Type="http://schemas.openxmlformats.org/officeDocument/2006/relationships/slide" Target="slides/slide30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20" Type="http://schemas.openxmlformats.org/officeDocument/2006/relationships/slide" Target="slides/slide116.xml"/><Relationship Id="rId141" Type="http://schemas.openxmlformats.org/officeDocument/2006/relationships/slide" Target="slides/slide137.xml"/><Relationship Id="rId7" Type="http://schemas.openxmlformats.org/officeDocument/2006/relationships/slide" Target="slides/slide3.xml"/><Relationship Id="rId162" Type="http://schemas.openxmlformats.org/officeDocument/2006/relationships/slide" Target="slides/slide158.xml"/><Relationship Id="rId183" Type="http://schemas.openxmlformats.org/officeDocument/2006/relationships/slide" Target="slides/slide179.xml"/><Relationship Id="rId218" Type="http://schemas.openxmlformats.org/officeDocument/2006/relationships/slide" Target="slides/slide214.xml"/><Relationship Id="rId239" Type="http://schemas.openxmlformats.org/officeDocument/2006/relationships/slide" Target="slides/slide235.xml"/><Relationship Id="rId250" Type="http://schemas.openxmlformats.org/officeDocument/2006/relationships/slide" Target="slides/slide246.xml"/><Relationship Id="rId271" Type="http://schemas.openxmlformats.org/officeDocument/2006/relationships/slide" Target="slides/slide267.xml"/><Relationship Id="rId24" Type="http://schemas.openxmlformats.org/officeDocument/2006/relationships/slide" Target="slides/slide20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110" Type="http://schemas.openxmlformats.org/officeDocument/2006/relationships/slide" Target="slides/slide106.xml"/><Relationship Id="rId131" Type="http://schemas.openxmlformats.org/officeDocument/2006/relationships/slide" Target="slides/slide127.xml"/><Relationship Id="rId152" Type="http://schemas.openxmlformats.org/officeDocument/2006/relationships/slide" Target="slides/slide148.xml"/><Relationship Id="rId173" Type="http://schemas.openxmlformats.org/officeDocument/2006/relationships/slide" Target="slides/slide169.xml"/><Relationship Id="rId194" Type="http://schemas.openxmlformats.org/officeDocument/2006/relationships/slide" Target="slides/slide190.xml"/><Relationship Id="rId208" Type="http://schemas.openxmlformats.org/officeDocument/2006/relationships/slide" Target="slides/slide204.xml"/><Relationship Id="rId229" Type="http://schemas.openxmlformats.org/officeDocument/2006/relationships/slide" Target="slides/slide225.xml"/><Relationship Id="rId240" Type="http://schemas.openxmlformats.org/officeDocument/2006/relationships/slide" Target="slides/slide236.xml"/><Relationship Id="rId261" Type="http://schemas.openxmlformats.org/officeDocument/2006/relationships/slide" Target="slides/slide257.xml"/><Relationship Id="rId14" Type="http://schemas.openxmlformats.org/officeDocument/2006/relationships/slide" Target="slides/slide10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282" Type="http://schemas.microsoft.com/office/2016/11/relationships/changesInfo" Target="changesInfos/changesInfo1.xml"/><Relationship Id="rId8" Type="http://schemas.openxmlformats.org/officeDocument/2006/relationships/slide" Target="slides/slide4.xml"/><Relationship Id="rId98" Type="http://schemas.openxmlformats.org/officeDocument/2006/relationships/slide" Target="slides/slide94.xml"/><Relationship Id="rId121" Type="http://schemas.openxmlformats.org/officeDocument/2006/relationships/slide" Target="slides/slide117.xml"/><Relationship Id="rId142" Type="http://schemas.openxmlformats.org/officeDocument/2006/relationships/slide" Target="slides/slide138.xml"/><Relationship Id="rId163" Type="http://schemas.openxmlformats.org/officeDocument/2006/relationships/slide" Target="slides/slide159.xml"/><Relationship Id="rId184" Type="http://schemas.openxmlformats.org/officeDocument/2006/relationships/slide" Target="slides/slide180.xml"/><Relationship Id="rId219" Type="http://schemas.openxmlformats.org/officeDocument/2006/relationships/slide" Target="slides/slide215.xml"/><Relationship Id="rId230" Type="http://schemas.openxmlformats.org/officeDocument/2006/relationships/slide" Target="slides/slide226.xml"/><Relationship Id="rId251" Type="http://schemas.openxmlformats.org/officeDocument/2006/relationships/slide" Target="slides/slide247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Relationship Id="rId272" Type="http://schemas.openxmlformats.org/officeDocument/2006/relationships/slide" Target="slides/slide268.xml"/><Relationship Id="rId88" Type="http://schemas.openxmlformats.org/officeDocument/2006/relationships/slide" Target="slides/slide84.xml"/><Relationship Id="rId111" Type="http://schemas.openxmlformats.org/officeDocument/2006/relationships/slide" Target="slides/slide107.xml"/><Relationship Id="rId132" Type="http://schemas.openxmlformats.org/officeDocument/2006/relationships/slide" Target="slides/slide128.xml"/><Relationship Id="rId153" Type="http://schemas.openxmlformats.org/officeDocument/2006/relationships/slide" Target="slides/slide149.xml"/><Relationship Id="rId174" Type="http://schemas.openxmlformats.org/officeDocument/2006/relationships/slide" Target="slides/slide170.xml"/><Relationship Id="rId195" Type="http://schemas.openxmlformats.org/officeDocument/2006/relationships/slide" Target="slides/slide191.xml"/><Relationship Id="rId209" Type="http://schemas.openxmlformats.org/officeDocument/2006/relationships/slide" Target="slides/slide205.xml"/><Relationship Id="rId220" Type="http://schemas.openxmlformats.org/officeDocument/2006/relationships/slide" Target="slides/slide216.xml"/><Relationship Id="rId241" Type="http://schemas.openxmlformats.org/officeDocument/2006/relationships/slide" Target="slides/slide237.xml"/><Relationship Id="rId15" Type="http://schemas.openxmlformats.org/officeDocument/2006/relationships/slide" Target="slides/slide11.xml"/><Relationship Id="rId36" Type="http://schemas.openxmlformats.org/officeDocument/2006/relationships/slide" Target="slides/slide32.xml"/><Relationship Id="rId57" Type="http://schemas.openxmlformats.org/officeDocument/2006/relationships/slide" Target="slides/slide53.xml"/><Relationship Id="rId262" Type="http://schemas.openxmlformats.org/officeDocument/2006/relationships/slide" Target="slides/slide258.xml"/><Relationship Id="rId283" Type="http://schemas.microsoft.com/office/2015/10/relationships/revisionInfo" Target="revisionInfo.xml"/><Relationship Id="rId78" Type="http://schemas.openxmlformats.org/officeDocument/2006/relationships/slide" Target="slides/slide74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122" Type="http://schemas.openxmlformats.org/officeDocument/2006/relationships/slide" Target="slides/slide118.xml"/><Relationship Id="rId143" Type="http://schemas.openxmlformats.org/officeDocument/2006/relationships/slide" Target="slides/slide139.xml"/><Relationship Id="rId164" Type="http://schemas.openxmlformats.org/officeDocument/2006/relationships/slide" Target="slides/slide160.xml"/><Relationship Id="rId185" Type="http://schemas.openxmlformats.org/officeDocument/2006/relationships/slide" Target="slides/slide181.xml"/><Relationship Id="rId9" Type="http://schemas.openxmlformats.org/officeDocument/2006/relationships/slide" Target="slides/slide5.xml"/><Relationship Id="rId210" Type="http://schemas.openxmlformats.org/officeDocument/2006/relationships/slide" Target="slides/slide206.xml"/><Relationship Id="rId26" Type="http://schemas.openxmlformats.org/officeDocument/2006/relationships/slide" Target="slides/slide22.xml"/><Relationship Id="rId231" Type="http://schemas.openxmlformats.org/officeDocument/2006/relationships/slide" Target="slides/slide227.xml"/><Relationship Id="rId252" Type="http://schemas.openxmlformats.org/officeDocument/2006/relationships/slide" Target="slides/slide248.xml"/><Relationship Id="rId273" Type="http://schemas.openxmlformats.org/officeDocument/2006/relationships/slide" Target="slides/slide269.xml"/><Relationship Id="rId47" Type="http://schemas.openxmlformats.org/officeDocument/2006/relationships/slide" Target="slides/slide43.xml"/><Relationship Id="rId68" Type="http://schemas.openxmlformats.org/officeDocument/2006/relationships/slide" Target="slides/slide64.xml"/><Relationship Id="rId89" Type="http://schemas.openxmlformats.org/officeDocument/2006/relationships/slide" Target="slides/slide85.xml"/><Relationship Id="rId112" Type="http://schemas.openxmlformats.org/officeDocument/2006/relationships/slide" Target="slides/slide108.xml"/><Relationship Id="rId133" Type="http://schemas.openxmlformats.org/officeDocument/2006/relationships/slide" Target="slides/slide129.xml"/><Relationship Id="rId154" Type="http://schemas.openxmlformats.org/officeDocument/2006/relationships/slide" Target="slides/slide150.xml"/><Relationship Id="rId175" Type="http://schemas.openxmlformats.org/officeDocument/2006/relationships/slide" Target="slides/slide171.xml"/><Relationship Id="rId196" Type="http://schemas.openxmlformats.org/officeDocument/2006/relationships/slide" Target="slides/slide192.xml"/><Relationship Id="rId200" Type="http://schemas.openxmlformats.org/officeDocument/2006/relationships/slide" Target="slides/slide196.xml"/><Relationship Id="rId16" Type="http://schemas.openxmlformats.org/officeDocument/2006/relationships/slide" Target="slides/slide12.xml"/><Relationship Id="rId221" Type="http://schemas.openxmlformats.org/officeDocument/2006/relationships/slide" Target="slides/slide217.xml"/><Relationship Id="rId242" Type="http://schemas.openxmlformats.org/officeDocument/2006/relationships/slide" Target="slides/slide238.xml"/><Relationship Id="rId263" Type="http://schemas.openxmlformats.org/officeDocument/2006/relationships/slide" Target="slides/slide259.xml"/><Relationship Id="rId37" Type="http://schemas.openxmlformats.org/officeDocument/2006/relationships/slide" Target="slides/slide33.xml"/><Relationship Id="rId58" Type="http://schemas.openxmlformats.org/officeDocument/2006/relationships/slide" Target="slides/slide54.xml"/><Relationship Id="rId79" Type="http://schemas.openxmlformats.org/officeDocument/2006/relationships/slide" Target="slides/slide75.xml"/><Relationship Id="rId102" Type="http://schemas.openxmlformats.org/officeDocument/2006/relationships/slide" Target="slides/slide98.xml"/><Relationship Id="rId123" Type="http://schemas.openxmlformats.org/officeDocument/2006/relationships/slide" Target="slides/slide119.xml"/><Relationship Id="rId144" Type="http://schemas.openxmlformats.org/officeDocument/2006/relationships/slide" Target="slides/slide140.xml"/><Relationship Id="rId90" Type="http://schemas.openxmlformats.org/officeDocument/2006/relationships/slide" Target="slides/slide86.xml"/><Relationship Id="rId165" Type="http://schemas.openxmlformats.org/officeDocument/2006/relationships/slide" Target="slides/slide161.xml"/><Relationship Id="rId186" Type="http://schemas.openxmlformats.org/officeDocument/2006/relationships/slide" Target="slides/slide182.xml"/><Relationship Id="rId211" Type="http://schemas.openxmlformats.org/officeDocument/2006/relationships/slide" Target="slides/slide207.xml"/><Relationship Id="rId232" Type="http://schemas.openxmlformats.org/officeDocument/2006/relationships/slide" Target="slides/slide228.xml"/><Relationship Id="rId253" Type="http://schemas.openxmlformats.org/officeDocument/2006/relationships/slide" Target="slides/slide249.xml"/><Relationship Id="rId274" Type="http://schemas.openxmlformats.org/officeDocument/2006/relationships/slide" Target="slides/slide270.xml"/><Relationship Id="rId27" Type="http://schemas.openxmlformats.org/officeDocument/2006/relationships/slide" Target="slides/slide23.xml"/><Relationship Id="rId48" Type="http://schemas.openxmlformats.org/officeDocument/2006/relationships/slide" Target="slides/slide44.xml"/><Relationship Id="rId69" Type="http://schemas.openxmlformats.org/officeDocument/2006/relationships/slide" Target="slides/slide65.xml"/><Relationship Id="rId113" Type="http://schemas.openxmlformats.org/officeDocument/2006/relationships/slide" Target="slides/slide109.xml"/><Relationship Id="rId134" Type="http://schemas.openxmlformats.org/officeDocument/2006/relationships/slide" Target="slides/slide130.xml"/><Relationship Id="rId80" Type="http://schemas.openxmlformats.org/officeDocument/2006/relationships/slide" Target="slides/slide76.xml"/><Relationship Id="rId155" Type="http://schemas.openxmlformats.org/officeDocument/2006/relationships/slide" Target="slides/slide151.xml"/><Relationship Id="rId176" Type="http://schemas.openxmlformats.org/officeDocument/2006/relationships/slide" Target="slides/slide172.xml"/><Relationship Id="rId197" Type="http://schemas.openxmlformats.org/officeDocument/2006/relationships/slide" Target="slides/slide193.xml"/><Relationship Id="rId201" Type="http://schemas.openxmlformats.org/officeDocument/2006/relationships/slide" Target="slides/slide197.xml"/><Relationship Id="rId222" Type="http://schemas.openxmlformats.org/officeDocument/2006/relationships/slide" Target="slides/slide218.xml"/><Relationship Id="rId243" Type="http://schemas.openxmlformats.org/officeDocument/2006/relationships/slide" Target="slides/slide239.xml"/><Relationship Id="rId264" Type="http://schemas.openxmlformats.org/officeDocument/2006/relationships/slide" Target="slides/slide260.xml"/><Relationship Id="rId17" Type="http://schemas.openxmlformats.org/officeDocument/2006/relationships/slide" Target="slides/slide13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slide" Target="slides/slide99.xml"/><Relationship Id="rId124" Type="http://schemas.openxmlformats.org/officeDocument/2006/relationships/slide" Target="slides/slide120.xml"/><Relationship Id="rId70" Type="http://schemas.openxmlformats.org/officeDocument/2006/relationships/slide" Target="slides/slide66.xml"/><Relationship Id="rId91" Type="http://schemas.openxmlformats.org/officeDocument/2006/relationships/slide" Target="slides/slide87.xml"/><Relationship Id="rId145" Type="http://schemas.openxmlformats.org/officeDocument/2006/relationships/slide" Target="slides/slide141.xml"/><Relationship Id="rId166" Type="http://schemas.openxmlformats.org/officeDocument/2006/relationships/slide" Target="slides/slide162.xml"/><Relationship Id="rId187" Type="http://schemas.openxmlformats.org/officeDocument/2006/relationships/slide" Target="slides/slide183.xml"/><Relationship Id="rId1" Type="http://schemas.openxmlformats.org/officeDocument/2006/relationships/customXml" Target="../customXml/item1.xml"/><Relationship Id="rId212" Type="http://schemas.openxmlformats.org/officeDocument/2006/relationships/slide" Target="slides/slide208.xml"/><Relationship Id="rId233" Type="http://schemas.openxmlformats.org/officeDocument/2006/relationships/slide" Target="slides/slide229.xml"/><Relationship Id="rId254" Type="http://schemas.openxmlformats.org/officeDocument/2006/relationships/slide" Target="slides/slide250.xml"/><Relationship Id="rId28" Type="http://schemas.openxmlformats.org/officeDocument/2006/relationships/slide" Target="slides/slide24.xml"/><Relationship Id="rId49" Type="http://schemas.openxmlformats.org/officeDocument/2006/relationships/slide" Target="slides/slide45.xml"/><Relationship Id="rId114" Type="http://schemas.openxmlformats.org/officeDocument/2006/relationships/slide" Target="slides/slide110.xml"/><Relationship Id="rId275" Type="http://schemas.openxmlformats.org/officeDocument/2006/relationships/slide" Target="slides/slide271.xml"/><Relationship Id="rId60" Type="http://schemas.openxmlformats.org/officeDocument/2006/relationships/slide" Target="slides/slide56.xml"/><Relationship Id="rId81" Type="http://schemas.openxmlformats.org/officeDocument/2006/relationships/slide" Target="slides/slide77.xml"/><Relationship Id="rId135" Type="http://schemas.openxmlformats.org/officeDocument/2006/relationships/slide" Target="slides/slide131.xml"/><Relationship Id="rId156" Type="http://schemas.openxmlformats.org/officeDocument/2006/relationships/slide" Target="slides/slide152.xml"/><Relationship Id="rId177" Type="http://schemas.openxmlformats.org/officeDocument/2006/relationships/slide" Target="slides/slide173.xml"/><Relationship Id="rId198" Type="http://schemas.openxmlformats.org/officeDocument/2006/relationships/slide" Target="slides/slide194.xml"/><Relationship Id="rId202" Type="http://schemas.openxmlformats.org/officeDocument/2006/relationships/slide" Target="slides/slide198.xml"/><Relationship Id="rId223" Type="http://schemas.openxmlformats.org/officeDocument/2006/relationships/slide" Target="slides/slide219.xml"/><Relationship Id="rId244" Type="http://schemas.openxmlformats.org/officeDocument/2006/relationships/slide" Target="slides/slide240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265" Type="http://schemas.openxmlformats.org/officeDocument/2006/relationships/slide" Target="slides/slide261.xml"/><Relationship Id="rId50" Type="http://schemas.openxmlformats.org/officeDocument/2006/relationships/slide" Target="slides/slide46.xml"/><Relationship Id="rId104" Type="http://schemas.openxmlformats.org/officeDocument/2006/relationships/slide" Target="slides/slide100.xml"/><Relationship Id="rId125" Type="http://schemas.openxmlformats.org/officeDocument/2006/relationships/slide" Target="slides/slide121.xml"/><Relationship Id="rId146" Type="http://schemas.openxmlformats.org/officeDocument/2006/relationships/slide" Target="slides/slide142.xml"/><Relationship Id="rId167" Type="http://schemas.openxmlformats.org/officeDocument/2006/relationships/slide" Target="slides/slide163.xml"/><Relationship Id="rId188" Type="http://schemas.openxmlformats.org/officeDocument/2006/relationships/slide" Target="slides/slide184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13" Type="http://schemas.openxmlformats.org/officeDocument/2006/relationships/slide" Target="slides/slide209.xml"/><Relationship Id="rId234" Type="http://schemas.openxmlformats.org/officeDocument/2006/relationships/slide" Target="slides/slide230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55" Type="http://schemas.openxmlformats.org/officeDocument/2006/relationships/slide" Target="slides/slide251.xml"/><Relationship Id="rId276" Type="http://schemas.openxmlformats.org/officeDocument/2006/relationships/slide" Target="slides/slide272.xml"/><Relationship Id="rId40" Type="http://schemas.openxmlformats.org/officeDocument/2006/relationships/slide" Target="slides/slide36.xml"/><Relationship Id="rId115" Type="http://schemas.openxmlformats.org/officeDocument/2006/relationships/slide" Target="slides/slide111.xml"/><Relationship Id="rId136" Type="http://schemas.openxmlformats.org/officeDocument/2006/relationships/slide" Target="slides/slide132.xml"/><Relationship Id="rId157" Type="http://schemas.openxmlformats.org/officeDocument/2006/relationships/slide" Target="slides/slide153.xml"/><Relationship Id="rId178" Type="http://schemas.openxmlformats.org/officeDocument/2006/relationships/slide" Target="slides/slide174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9" Type="http://schemas.openxmlformats.org/officeDocument/2006/relationships/slide" Target="slides/slide195.xml"/><Relationship Id="rId203" Type="http://schemas.openxmlformats.org/officeDocument/2006/relationships/slide" Target="slides/slide199.xml"/><Relationship Id="rId19" Type="http://schemas.openxmlformats.org/officeDocument/2006/relationships/slide" Target="slides/slide15.xml"/><Relationship Id="rId224" Type="http://schemas.openxmlformats.org/officeDocument/2006/relationships/slide" Target="slides/slide220.xml"/><Relationship Id="rId245" Type="http://schemas.openxmlformats.org/officeDocument/2006/relationships/slide" Target="slides/slide241.xml"/><Relationship Id="rId266" Type="http://schemas.openxmlformats.org/officeDocument/2006/relationships/slide" Target="slides/slide262.xml"/><Relationship Id="rId30" Type="http://schemas.openxmlformats.org/officeDocument/2006/relationships/slide" Target="slides/slide26.xml"/><Relationship Id="rId105" Type="http://schemas.openxmlformats.org/officeDocument/2006/relationships/slide" Target="slides/slide101.xml"/><Relationship Id="rId126" Type="http://schemas.openxmlformats.org/officeDocument/2006/relationships/slide" Target="slides/slide122.xml"/><Relationship Id="rId147" Type="http://schemas.openxmlformats.org/officeDocument/2006/relationships/slide" Target="slides/slide143.xml"/><Relationship Id="rId168" Type="http://schemas.openxmlformats.org/officeDocument/2006/relationships/slide" Target="slides/slide16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189" Type="http://schemas.openxmlformats.org/officeDocument/2006/relationships/slide" Target="slides/slide185.xml"/><Relationship Id="rId3" Type="http://schemas.openxmlformats.org/officeDocument/2006/relationships/customXml" Target="../customXml/item3.xml"/><Relationship Id="rId214" Type="http://schemas.openxmlformats.org/officeDocument/2006/relationships/slide" Target="slides/slide210.xml"/><Relationship Id="rId235" Type="http://schemas.openxmlformats.org/officeDocument/2006/relationships/slide" Target="slides/slide231.xml"/><Relationship Id="rId256" Type="http://schemas.openxmlformats.org/officeDocument/2006/relationships/slide" Target="slides/slide252.xml"/><Relationship Id="rId277" Type="http://schemas.openxmlformats.org/officeDocument/2006/relationships/slide" Target="slides/slide273.xml"/><Relationship Id="rId116" Type="http://schemas.openxmlformats.org/officeDocument/2006/relationships/slide" Target="slides/slide112.xml"/><Relationship Id="rId137" Type="http://schemas.openxmlformats.org/officeDocument/2006/relationships/slide" Target="slides/slide133.xml"/><Relationship Id="rId158" Type="http://schemas.openxmlformats.org/officeDocument/2006/relationships/slide" Target="slides/slide154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62" Type="http://schemas.openxmlformats.org/officeDocument/2006/relationships/slide" Target="slides/slide58.xml"/><Relationship Id="rId83" Type="http://schemas.openxmlformats.org/officeDocument/2006/relationships/slide" Target="slides/slide79.xml"/><Relationship Id="rId179" Type="http://schemas.openxmlformats.org/officeDocument/2006/relationships/slide" Target="slides/slide175.xml"/><Relationship Id="rId190" Type="http://schemas.openxmlformats.org/officeDocument/2006/relationships/slide" Target="slides/slide186.xml"/><Relationship Id="rId204" Type="http://schemas.openxmlformats.org/officeDocument/2006/relationships/slide" Target="slides/slide200.xml"/><Relationship Id="rId225" Type="http://schemas.openxmlformats.org/officeDocument/2006/relationships/slide" Target="slides/slide221.xml"/><Relationship Id="rId246" Type="http://schemas.openxmlformats.org/officeDocument/2006/relationships/slide" Target="slides/slide242.xml"/><Relationship Id="rId267" Type="http://schemas.openxmlformats.org/officeDocument/2006/relationships/slide" Target="slides/slide263.xml"/><Relationship Id="rId106" Type="http://schemas.openxmlformats.org/officeDocument/2006/relationships/slide" Target="slides/slide102.xml"/><Relationship Id="rId127" Type="http://schemas.openxmlformats.org/officeDocument/2006/relationships/slide" Target="slides/slide12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52" Type="http://schemas.openxmlformats.org/officeDocument/2006/relationships/slide" Target="slides/slide48.xml"/><Relationship Id="rId73" Type="http://schemas.openxmlformats.org/officeDocument/2006/relationships/slide" Target="slides/slide69.xml"/><Relationship Id="rId94" Type="http://schemas.openxmlformats.org/officeDocument/2006/relationships/slide" Target="slides/slide90.xml"/><Relationship Id="rId148" Type="http://schemas.openxmlformats.org/officeDocument/2006/relationships/slide" Target="slides/slide144.xml"/><Relationship Id="rId169" Type="http://schemas.openxmlformats.org/officeDocument/2006/relationships/slide" Target="slides/slide165.xml"/><Relationship Id="rId4" Type="http://schemas.openxmlformats.org/officeDocument/2006/relationships/slideMaster" Target="slideMasters/slideMaster1.xml"/><Relationship Id="rId180" Type="http://schemas.openxmlformats.org/officeDocument/2006/relationships/slide" Target="slides/slide176.xml"/><Relationship Id="rId215" Type="http://schemas.openxmlformats.org/officeDocument/2006/relationships/slide" Target="slides/slide211.xml"/><Relationship Id="rId236" Type="http://schemas.openxmlformats.org/officeDocument/2006/relationships/slide" Target="slides/slide232.xml"/><Relationship Id="rId257" Type="http://schemas.openxmlformats.org/officeDocument/2006/relationships/slide" Target="slides/slide253.xml"/><Relationship Id="rId278" Type="http://schemas.openxmlformats.org/officeDocument/2006/relationships/presProps" Target="presProps.xml"/><Relationship Id="rId42" Type="http://schemas.openxmlformats.org/officeDocument/2006/relationships/slide" Target="slides/slide38.xml"/><Relationship Id="rId84" Type="http://schemas.openxmlformats.org/officeDocument/2006/relationships/slide" Target="slides/slide80.xml"/><Relationship Id="rId138" Type="http://schemas.openxmlformats.org/officeDocument/2006/relationships/slide" Target="slides/slide134.xml"/><Relationship Id="rId191" Type="http://schemas.openxmlformats.org/officeDocument/2006/relationships/slide" Target="slides/slide187.xml"/><Relationship Id="rId205" Type="http://schemas.openxmlformats.org/officeDocument/2006/relationships/slide" Target="slides/slide201.xml"/><Relationship Id="rId247" Type="http://schemas.openxmlformats.org/officeDocument/2006/relationships/slide" Target="slides/slide243.xml"/><Relationship Id="rId107" Type="http://schemas.openxmlformats.org/officeDocument/2006/relationships/slide" Target="slides/slide103.xml"/><Relationship Id="rId11" Type="http://schemas.openxmlformats.org/officeDocument/2006/relationships/slide" Target="slides/slide7.xml"/><Relationship Id="rId53" Type="http://schemas.openxmlformats.org/officeDocument/2006/relationships/slide" Target="slides/slide49.xml"/><Relationship Id="rId149" Type="http://schemas.openxmlformats.org/officeDocument/2006/relationships/slide" Target="slides/slide145.xml"/><Relationship Id="rId95" Type="http://schemas.openxmlformats.org/officeDocument/2006/relationships/slide" Target="slides/slide91.xml"/><Relationship Id="rId160" Type="http://schemas.openxmlformats.org/officeDocument/2006/relationships/slide" Target="slides/slide156.xml"/><Relationship Id="rId216" Type="http://schemas.openxmlformats.org/officeDocument/2006/relationships/slide" Target="slides/slide212.xml"/><Relationship Id="rId258" Type="http://schemas.openxmlformats.org/officeDocument/2006/relationships/slide" Target="slides/slide25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na Vanessa" userId="S::vpena@nextoreretail.com::21f94ccd-e19b-4afe-a971-9e732b92d2c1" providerId="AD" clId="Web-{1F989651-6076-BC9E-9748-D061361FA1F8}"/>
    <pc:docChg chg="modSld">
      <pc:chgData name="Pena Vanessa" userId="S::vpena@nextoreretail.com::21f94ccd-e19b-4afe-a971-9e732b92d2c1" providerId="AD" clId="Web-{1F989651-6076-BC9E-9748-D061361FA1F8}" dt="2025-08-28T19:33:43.560" v="0" actId="1076"/>
      <pc:docMkLst>
        <pc:docMk/>
      </pc:docMkLst>
      <pc:sldChg chg="modSp">
        <pc:chgData name="Pena Vanessa" userId="S::vpena@nextoreretail.com::21f94ccd-e19b-4afe-a971-9e732b92d2c1" providerId="AD" clId="Web-{1F989651-6076-BC9E-9748-D061361FA1F8}" dt="2025-08-28T19:33:43.560" v="0" actId="1076"/>
        <pc:sldMkLst>
          <pc:docMk/>
          <pc:sldMk cId="3560921604" sldId="2334"/>
        </pc:sldMkLst>
        <pc:picChg chg="mod">
          <ac:chgData name="Pena Vanessa" userId="S::vpena@nextoreretail.com::21f94ccd-e19b-4afe-a971-9e732b92d2c1" providerId="AD" clId="Web-{1F989651-6076-BC9E-9748-D061361FA1F8}" dt="2025-08-28T19:33:43.560" v="0" actId="1076"/>
          <ac:picMkLst>
            <pc:docMk/>
            <pc:sldMk cId="3560921604" sldId="2334"/>
            <ac:picMk id="3" creationId="{8273AADA-EA1E-13F2-E20D-2D4EA81AC946}"/>
          </ac:picMkLst>
        </pc:picChg>
      </pc:sldChg>
    </pc:docChg>
  </pc:docChgLst>
  <pc:docChgLst>
    <pc:chgData name="Feigeles Diana" userId="S::dfeigeles@nextoreretail.com::ba4a55c5-557d-4c6b-aaa4-e249d9e32a33" providerId="AD" clId="Web-{03A04889-0737-7FB2-AE93-66B3709C2960}"/>
    <pc:docChg chg="mod">
      <pc:chgData name="Feigeles Diana" userId="S::dfeigeles@nextoreretail.com::ba4a55c5-557d-4c6b-aaa4-e249d9e32a33" providerId="AD" clId="Web-{03A04889-0737-7FB2-AE93-66B3709C2960}" dt="2025-08-28T14:57:54.360" v="0" actId="33475"/>
      <pc:docMkLst>
        <pc:docMk/>
      </pc:docMkLst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630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14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844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258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87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804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695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26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654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870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150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14F30-5C06-4230-AB3D-EC933D860630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3F424-F6EE-4733-9D88-0E069FDC50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9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sightsurveys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jpeg"/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jpeg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jpeg"/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7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jpeg"/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jpeg"/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7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jpeg"/><Relationship Id="rId1" Type="http://schemas.openxmlformats.org/officeDocument/2006/relationships/slideLayout" Target="../slideLayouts/slideLayout7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7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jpeg"/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jpeg"/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jpeg"/><Relationship Id="rId1" Type="http://schemas.openxmlformats.org/officeDocument/2006/relationships/slideLayout" Target="../slideLayouts/slideLayout7.xml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jpeg"/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jpeg"/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7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jpeg"/><Relationship Id="rId1" Type="http://schemas.openxmlformats.org/officeDocument/2006/relationships/slideLayout" Target="../slideLayouts/slideLayout7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7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1.jpeg"/><Relationship Id="rId1" Type="http://schemas.openxmlformats.org/officeDocument/2006/relationships/slideLayout" Target="../slideLayouts/slideLayout7.xml"/></Relationships>
</file>

<file path=ppt/slides/_rels/slide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jpeg"/><Relationship Id="rId1" Type="http://schemas.openxmlformats.org/officeDocument/2006/relationships/slideLayout" Target="../slideLayouts/slideLayout7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3.jpeg"/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jpeg"/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jpeg"/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jpeg"/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7.xml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jpeg"/><Relationship Id="rId1" Type="http://schemas.openxmlformats.org/officeDocument/2006/relationships/slideLayout" Target="../slideLayouts/slideLayout7.xml"/></Relationships>
</file>

<file path=ppt/slides/_rels/slide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7.xml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jpeg"/><Relationship Id="rId1" Type="http://schemas.openxmlformats.org/officeDocument/2006/relationships/slideLayout" Target="../slideLayouts/slideLayout7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jpeg"/><Relationship Id="rId1" Type="http://schemas.openxmlformats.org/officeDocument/2006/relationships/slideLayout" Target="../slideLayouts/slideLayout7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7.xml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7.xml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7.jpeg"/><Relationship Id="rId1" Type="http://schemas.openxmlformats.org/officeDocument/2006/relationships/slideLayout" Target="../slideLayouts/slideLayout7.xml"/></Relationships>
</file>

<file path=ppt/slides/_rels/slide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7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9.jpeg"/><Relationship Id="rId1" Type="http://schemas.openxmlformats.org/officeDocument/2006/relationships/slideLayout" Target="../slideLayouts/slideLayout7.xml"/></Relationships>
</file>

<file path=ppt/slides/_rels/slide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jpeg"/><Relationship Id="rId1" Type="http://schemas.openxmlformats.org/officeDocument/2006/relationships/slideLayout" Target="../slideLayouts/slideLayout7.xml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1.jpeg"/><Relationship Id="rId1" Type="http://schemas.openxmlformats.org/officeDocument/2006/relationships/slideLayout" Target="../slideLayouts/slideLayout7.xml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jpeg"/><Relationship Id="rId1" Type="http://schemas.openxmlformats.org/officeDocument/2006/relationships/slideLayout" Target="../slideLayouts/slideLayout7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3.jpeg"/><Relationship Id="rId1" Type="http://schemas.openxmlformats.org/officeDocument/2006/relationships/slideLayout" Target="../slideLayouts/slideLayout7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7.xml"/></Relationships>
</file>

<file path=ppt/slides/_rels/slide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5.jpeg"/><Relationship Id="rId1" Type="http://schemas.openxmlformats.org/officeDocument/2006/relationships/slideLayout" Target="../slideLayouts/slideLayout7.xml"/></Relationships>
</file>

<file path=ppt/slides/_rels/slide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7.xml"/></Relationships>
</file>

<file path=ppt/slides/_rels/slide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7.jpeg"/><Relationship Id="rId1" Type="http://schemas.openxmlformats.org/officeDocument/2006/relationships/slideLayout" Target="../slideLayouts/slideLayout7.xml"/></Relationships>
</file>

<file path=ppt/slides/_rels/slide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8.jpeg"/><Relationship Id="rId1" Type="http://schemas.openxmlformats.org/officeDocument/2006/relationships/slideLayout" Target="../slideLayouts/slideLayout7.xml"/></Relationships>
</file>

<file path=ppt/slides/_rels/slide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9.jpeg"/><Relationship Id="rId1" Type="http://schemas.openxmlformats.org/officeDocument/2006/relationships/slideLayout" Target="../slideLayouts/slideLayout7.xml"/></Relationships>
</file>

<file path=ppt/slides/_rels/slide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jpeg"/><Relationship Id="rId1" Type="http://schemas.openxmlformats.org/officeDocument/2006/relationships/slideLayout" Target="../slideLayouts/slideLayout7.xml"/></Relationships>
</file>

<file path=ppt/slides/_rels/slide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1.jpeg"/><Relationship Id="rId1" Type="http://schemas.openxmlformats.org/officeDocument/2006/relationships/slideLayout" Target="../slideLayouts/slideLayout7.xml"/></Relationships>
</file>

<file path=ppt/slides/_rels/slide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jpeg"/><Relationship Id="rId1" Type="http://schemas.openxmlformats.org/officeDocument/2006/relationships/slideLayout" Target="../slideLayouts/slideLayout7.xml"/></Relationships>
</file>

<file path=ppt/slides/_rels/slide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3.jpeg"/><Relationship Id="rId1" Type="http://schemas.openxmlformats.org/officeDocument/2006/relationships/slideLayout" Target="../slideLayouts/slideLayout7.xml"/></Relationships>
</file>

<file path=ppt/slides/_rels/slide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4.jpeg"/><Relationship Id="rId1" Type="http://schemas.openxmlformats.org/officeDocument/2006/relationships/slideLayout" Target="../slideLayouts/slideLayout7.xml"/></Relationships>
</file>

<file path=ppt/slides/_rels/slide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5.jpeg"/><Relationship Id="rId1" Type="http://schemas.openxmlformats.org/officeDocument/2006/relationships/slideLayout" Target="../slideLayouts/slideLayout7.xml"/></Relationships>
</file>

<file path=ppt/slides/_rels/slide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6.jpeg"/><Relationship Id="rId1" Type="http://schemas.openxmlformats.org/officeDocument/2006/relationships/slideLayout" Target="../slideLayouts/slideLayout7.xml"/></Relationships>
</file>

<file path=ppt/slides/_rels/slide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7.jpeg"/><Relationship Id="rId1" Type="http://schemas.openxmlformats.org/officeDocument/2006/relationships/slideLayout" Target="../slideLayouts/slideLayout7.xml"/></Relationships>
</file>

<file path=ppt/slides/_rels/slide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8.jpeg"/><Relationship Id="rId1" Type="http://schemas.openxmlformats.org/officeDocument/2006/relationships/slideLayout" Target="../slideLayouts/slideLayout7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7.xml"/></Relationships>
</file>

<file path=ppt/slides/_rels/slide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jpeg"/><Relationship Id="rId1" Type="http://schemas.openxmlformats.org/officeDocument/2006/relationships/slideLayout" Target="../slideLayouts/slideLayout7.xml"/></Relationships>
</file>

<file path=ppt/slides/_rels/slide2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1.jpeg"/><Relationship Id="rId1" Type="http://schemas.openxmlformats.org/officeDocument/2006/relationships/slideLayout" Target="../slideLayouts/slideLayout7.xml"/></Relationships>
</file>

<file path=ppt/slides/_rels/slide2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2.jpeg"/><Relationship Id="rId1" Type="http://schemas.openxmlformats.org/officeDocument/2006/relationships/slideLayout" Target="../slideLayouts/slideLayout7.xml"/></Relationships>
</file>

<file path=ppt/slides/_rels/slide2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7.xml"/></Relationships>
</file>

<file path=ppt/slides/_rels/slide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4.jpeg"/><Relationship Id="rId1" Type="http://schemas.openxmlformats.org/officeDocument/2006/relationships/slideLayout" Target="../slideLayouts/slideLayout7.xml"/></Relationships>
</file>

<file path=ppt/slides/_rels/slide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5.jpeg"/><Relationship Id="rId1" Type="http://schemas.openxmlformats.org/officeDocument/2006/relationships/slideLayout" Target="../slideLayouts/slideLayout7.xml"/></Relationships>
</file>

<file path=ppt/slides/_rels/slide2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6.jpeg"/><Relationship Id="rId1" Type="http://schemas.openxmlformats.org/officeDocument/2006/relationships/slideLayout" Target="../slideLayouts/slideLayout7.xml"/></Relationships>
</file>

<file path=ppt/slides/_rels/slide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7.jpeg"/><Relationship Id="rId1" Type="http://schemas.openxmlformats.org/officeDocument/2006/relationships/slideLayout" Target="../slideLayouts/slideLayout7.xml"/></Relationships>
</file>

<file path=ppt/slides/_rels/slide2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8.jpeg"/><Relationship Id="rId1" Type="http://schemas.openxmlformats.org/officeDocument/2006/relationships/slideLayout" Target="../slideLayouts/slideLayout7.xml"/></Relationships>
</file>

<file path=ppt/slides/_rels/slide2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9.jpeg"/><Relationship Id="rId1" Type="http://schemas.openxmlformats.org/officeDocument/2006/relationships/slideLayout" Target="../slideLayouts/slideLayout7.xml"/></Relationships>
</file>

<file path=ppt/slides/_rels/slide2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jpeg"/><Relationship Id="rId1" Type="http://schemas.openxmlformats.org/officeDocument/2006/relationships/slideLayout" Target="../slideLayouts/slideLayout7.xml"/></Relationships>
</file>

<file path=ppt/slides/_rels/slide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1.jpeg"/><Relationship Id="rId1" Type="http://schemas.openxmlformats.org/officeDocument/2006/relationships/slideLayout" Target="../slideLayouts/slideLayout7.xml"/></Relationships>
</file>

<file path=ppt/slides/_rels/slide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2.jpeg"/><Relationship Id="rId1" Type="http://schemas.openxmlformats.org/officeDocument/2006/relationships/slideLayout" Target="../slideLayouts/slideLayout7.xml"/></Relationships>
</file>

<file path=ppt/slides/_rels/slide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7.xml"/></Relationships>
</file>

<file path=ppt/slides/_rels/slide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4.jpeg"/><Relationship Id="rId1" Type="http://schemas.openxmlformats.org/officeDocument/2006/relationships/slideLayout" Target="../slideLayouts/slideLayout7.xml"/></Relationships>
</file>

<file path=ppt/slides/_rels/slide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5.jpeg"/><Relationship Id="rId1" Type="http://schemas.openxmlformats.org/officeDocument/2006/relationships/slideLayout" Target="../slideLayouts/slideLayout7.xml"/></Relationships>
</file>

<file path=ppt/slides/_rels/slide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6.jpeg"/><Relationship Id="rId1" Type="http://schemas.openxmlformats.org/officeDocument/2006/relationships/slideLayout" Target="../slideLayouts/slideLayout7.xml"/></Relationships>
</file>

<file path=ppt/slides/_rels/slide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7.jpeg"/><Relationship Id="rId1" Type="http://schemas.openxmlformats.org/officeDocument/2006/relationships/slideLayout" Target="../slideLayouts/slideLayout7.xml"/></Relationships>
</file>

<file path=ppt/slides/_rels/slide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8.jpeg"/><Relationship Id="rId1" Type="http://schemas.openxmlformats.org/officeDocument/2006/relationships/slideLayout" Target="../slideLayouts/slideLayout7.xml"/></Relationships>
</file>

<file path=ppt/slides/_rels/slide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9.jpeg"/><Relationship Id="rId1" Type="http://schemas.openxmlformats.org/officeDocument/2006/relationships/slideLayout" Target="../slideLayouts/slideLayout7.xml"/></Relationships>
</file>

<file path=ppt/slides/_rels/slide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0.jpeg"/><Relationship Id="rId1" Type="http://schemas.openxmlformats.org/officeDocument/2006/relationships/slideLayout" Target="../slideLayouts/slideLayout7.xml"/></Relationships>
</file>

<file path=ppt/slides/_rels/slide2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1.jpeg"/><Relationship Id="rId1" Type="http://schemas.openxmlformats.org/officeDocument/2006/relationships/slideLayout" Target="../slideLayouts/slideLayout7.xml"/></Relationships>
</file>

<file path=ppt/slides/_rels/slide2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2.jpeg"/><Relationship Id="rId1" Type="http://schemas.openxmlformats.org/officeDocument/2006/relationships/slideLayout" Target="../slideLayouts/slideLayout7.xml"/></Relationships>
</file>

<file path=ppt/slides/_rels/slide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jpeg"/><Relationship Id="rId1" Type="http://schemas.openxmlformats.org/officeDocument/2006/relationships/slideLayout" Target="../slideLayouts/slideLayout7.xml"/></Relationships>
</file>

<file path=ppt/slides/_rels/slide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31169-782F-23D7-ED0C-3506AFFF2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A782BC9-7418-DCAB-5594-0390BCF3B6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E1C4F0C-0398-6C20-B4BE-232D4EDB2F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98" y="738187"/>
            <a:ext cx="2973156" cy="838200"/>
          </a:xfrm>
        </p:spPr>
        <p:txBody>
          <a:bodyPr anchor="t" anchorCtr="0">
            <a:noAutofit/>
          </a:bodyPr>
          <a:lstStyle/>
          <a:p>
            <a:pPr algn="l"/>
            <a:r>
              <a:rPr lang="en-US" sz="800">
                <a:solidFill>
                  <a:srgbClr val="00B0F0"/>
                </a:solidFill>
                <a:latin typeface="Aptos Narrow" panose="020B0004020202020204" pitchFamily="34" charset="0"/>
              </a:rPr>
              <a:t>Insight Construction Services, Inc.</a:t>
            </a:r>
            <a:br>
              <a:rPr lang="en-US" sz="800">
                <a:solidFill>
                  <a:srgbClr val="00B0F0"/>
                </a:solidFill>
                <a:latin typeface="Aptos Narrow" panose="020B0004020202020204" pitchFamily="34" charset="0"/>
              </a:rPr>
            </a:br>
            <a:r>
              <a:rPr lang="en-US" sz="800">
                <a:solidFill>
                  <a:srgbClr val="00B0F0"/>
                </a:solidFill>
                <a:latin typeface="Aptos Narrow" panose="020B0004020202020204" pitchFamily="34" charset="0"/>
              </a:rPr>
              <a:t>1500 Ellsworth Avenue, Suite 200</a:t>
            </a:r>
            <a:br>
              <a:rPr lang="en-US" sz="800">
                <a:solidFill>
                  <a:srgbClr val="00B0F0"/>
                </a:solidFill>
                <a:latin typeface="Aptos Narrow" panose="020B0004020202020204" pitchFamily="34" charset="0"/>
              </a:rPr>
            </a:br>
            <a:r>
              <a:rPr lang="en-US" sz="800">
                <a:solidFill>
                  <a:srgbClr val="00B0F0"/>
                </a:solidFill>
                <a:latin typeface="Aptos Narrow" panose="020B0004020202020204" pitchFamily="34" charset="0"/>
              </a:rPr>
              <a:t>Carnegie, PA  15106</a:t>
            </a:r>
            <a:br>
              <a:rPr lang="en-US" sz="800">
                <a:solidFill>
                  <a:srgbClr val="00B0F0"/>
                </a:solidFill>
                <a:latin typeface="Aptos Narrow" panose="020B0004020202020204" pitchFamily="34" charset="0"/>
              </a:rPr>
            </a:br>
            <a:r>
              <a:rPr lang="en-US" sz="800">
                <a:solidFill>
                  <a:srgbClr val="00B0F0"/>
                </a:solidFill>
                <a:latin typeface="Aptos Narrow" panose="020B00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www.insightsurveys.com</a:t>
            </a:r>
            <a:br>
              <a:rPr lang="en-US" sz="800">
                <a:solidFill>
                  <a:srgbClr val="00B0F0"/>
                </a:solidFill>
                <a:latin typeface="Aptos Narrow" panose="020B0004020202020204" pitchFamily="34" charset="0"/>
              </a:rPr>
            </a:br>
            <a:r>
              <a:rPr lang="en-US" sz="800">
                <a:solidFill>
                  <a:srgbClr val="00B0F0"/>
                </a:solidFill>
                <a:latin typeface="Aptos Narrow" panose="020B0004020202020204" pitchFamily="34" charset="0"/>
              </a:rPr>
              <a:t>insight@insightsurveys.com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AEEC6E-C756-2E82-7137-CE7E796C11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998" y="1733550"/>
            <a:ext cx="7620001" cy="2667000"/>
          </a:xfrm>
        </p:spPr>
        <p:txBody>
          <a:bodyPr>
            <a:normAutofit fontScale="92500" lnSpcReduction="10000"/>
          </a:bodyPr>
          <a:lstStyle/>
          <a:p>
            <a:r>
              <a:rPr lang="en-US" sz="2000" b="1">
                <a:solidFill>
                  <a:schemeClr val="tx2"/>
                </a:solidFill>
                <a:latin typeface="Aptos Narrow" panose="020B0004020202020204" pitchFamily="34" charset="0"/>
              </a:rPr>
              <a:t>Nextore, Carapella</a:t>
            </a:r>
          </a:p>
          <a:p>
            <a:r>
              <a:rPr lang="en-US" sz="2000" b="1">
                <a:solidFill>
                  <a:schemeClr val="tx2"/>
                </a:solidFill>
                <a:latin typeface="Aptos Narrow" panose="020B0004020202020204" pitchFamily="34" charset="0"/>
              </a:rPr>
              <a:t>6 Creamery Block, Suite B</a:t>
            </a:r>
          </a:p>
          <a:p>
            <a:r>
              <a:rPr lang="en-US" sz="2000" b="1">
                <a:solidFill>
                  <a:schemeClr val="tx2"/>
                </a:solidFill>
                <a:latin typeface="Aptos Narrow" panose="020B0004020202020204" pitchFamily="34" charset="0"/>
              </a:rPr>
              <a:t>East Granby, CT  06026</a:t>
            </a:r>
          </a:p>
          <a:p>
            <a:r>
              <a:rPr lang="en-US" sz="2000" b="1">
                <a:solidFill>
                  <a:schemeClr val="tx2"/>
                </a:solidFill>
                <a:latin typeface="Aptos Narrow" panose="020B0004020202020204" pitchFamily="34" charset="0"/>
              </a:rPr>
              <a:t>I.C.S. # 24135</a:t>
            </a:r>
          </a:p>
          <a:p>
            <a:r>
              <a:rPr lang="en-US" sz="2000" b="1">
                <a:solidFill>
                  <a:schemeClr val="tx2"/>
                </a:solidFill>
                <a:latin typeface="Aptos Narrow" panose="020B0004020202020204" pitchFamily="34" charset="0"/>
              </a:rPr>
              <a:t>Sunglass Hut # 2018</a:t>
            </a:r>
          </a:p>
          <a:p>
            <a:r>
              <a:rPr lang="en-US" sz="2000" b="1">
                <a:solidFill>
                  <a:schemeClr val="tx2"/>
                </a:solidFill>
                <a:latin typeface="Aptos Narrow" panose="020B0004020202020204" pitchFamily="34" charset="0"/>
              </a:rPr>
              <a:t>Ross Park Mall</a:t>
            </a:r>
          </a:p>
          <a:p>
            <a:r>
              <a:rPr lang="en-US" sz="2000" b="1">
                <a:solidFill>
                  <a:schemeClr val="tx2"/>
                </a:solidFill>
                <a:latin typeface="Aptos Narrow" panose="020B0004020202020204" pitchFamily="34" charset="0"/>
              </a:rPr>
              <a:t>Space # 117</a:t>
            </a:r>
          </a:p>
          <a:p>
            <a:r>
              <a:rPr lang="en-US" sz="2000" b="1">
                <a:solidFill>
                  <a:schemeClr val="tx2"/>
                </a:solidFill>
                <a:latin typeface="Aptos Narrow" panose="020B0004020202020204" pitchFamily="34" charset="0"/>
              </a:rPr>
              <a:t>Pittsburgh, PA 15237</a:t>
            </a:r>
          </a:p>
        </p:txBody>
      </p:sp>
    </p:spTree>
    <p:extLst>
      <p:ext uri="{BB962C8B-B14F-4D97-AF65-F5344CB8AC3E}">
        <p14:creationId xmlns:p14="http://schemas.microsoft.com/office/powerpoint/2010/main" val="3765100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CB17C-3470-F092-E68F-AAACE0E0D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15DB97D-98D6-64F1-992A-60E60BBBAE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4389E4A-9960-2AB1-1753-5488FA80EE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998" y="2076450"/>
            <a:ext cx="7620001" cy="990600"/>
          </a:xfrm>
        </p:spPr>
        <p:txBody>
          <a:bodyPr anchor="ctr">
            <a:noAutofit/>
          </a:bodyPr>
          <a:lstStyle/>
          <a:p>
            <a:r>
              <a:rPr lang="en-US" sz="6000" b="1">
                <a:solidFill>
                  <a:schemeClr val="tx2"/>
                </a:solidFill>
                <a:latin typeface="Aptos Narrow" panose="020B0004020202020204" pitchFamily="34" charset="0"/>
              </a:rPr>
              <a:t>Below space</a:t>
            </a:r>
          </a:p>
        </p:txBody>
      </p:sp>
    </p:spTree>
    <p:extLst>
      <p:ext uri="{BB962C8B-B14F-4D97-AF65-F5344CB8AC3E}">
        <p14:creationId xmlns:p14="http://schemas.microsoft.com/office/powerpoint/2010/main" val="966368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20334">
            <a:extLst>
              <a:ext uri="{FF2B5EF4-FFF2-40B4-BE49-F238E27FC236}">
                <a16:creationId xmlns:a16="http://schemas.microsoft.com/office/drawing/2014/main" id="{CBD6F130-91C8-B2B0-DD32-92AA1D42D0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511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CA1944-A575-2427-996E-28D3531FAF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D1386B2-F8ED-2713-0010-FE3BF23DA4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B6783790-1FD6-982D-07C4-06FE5E81AA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998" y="2076450"/>
            <a:ext cx="7620001" cy="990600"/>
          </a:xfrm>
        </p:spPr>
        <p:txBody>
          <a:bodyPr anchor="ctr">
            <a:noAutofit/>
          </a:bodyPr>
          <a:lstStyle/>
          <a:p>
            <a:r>
              <a:rPr lang="en-US" sz="6000" b="1">
                <a:solidFill>
                  <a:schemeClr val="tx2"/>
                </a:solidFill>
                <a:latin typeface="Aptos Narrow" panose="020B0004020202020204" pitchFamily="34" charset="0"/>
              </a:rPr>
              <a:t>Storefront</a:t>
            </a:r>
          </a:p>
        </p:txBody>
      </p:sp>
    </p:spTree>
    <p:extLst>
      <p:ext uri="{BB962C8B-B14F-4D97-AF65-F5344CB8AC3E}">
        <p14:creationId xmlns:p14="http://schemas.microsoft.com/office/powerpoint/2010/main" val="3590654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011">
            <a:extLst>
              <a:ext uri="{FF2B5EF4-FFF2-40B4-BE49-F238E27FC236}">
                <a16:creationId xmlns:a16="http://schemas.microsoft.com/office/drawing/2014/main" id="{E5243F66-9C67-4559-5FC7-CD829DCB19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012">
            <a:extLst>
              <a:ext uri="{FF2B5EF4-FFF2-40B4-BE49-F238E27FC236}">
                <a16:creationId xmlns:a16="http://schemas.microsoft.com/office/drawing/2014/main" id="{2442B13B-2744-ED6D-5DC9-55A2EBFAD7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619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014">
            <a:extLst>
              <a:ext uri="{FF2B5EF4-FFF2-40B4-BE49-F238E27FC236}">
                <a16:creationId xmlns:a16="http://schemas.microsoft.com/office/drawing/2014/main" id="{36FCF997-D9CD-0F63-9E90-B2D32E35DC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56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026">
            <a:extLst>
              <a:ext uri="{FF2B5EF4-FFF2-40B4-BE49-F238E27FC236}">
                <a16:creationId xmlns:a16="http://schemas.microsoft.com/office/drawing/2014/main" id="{41F671F3-819D-F992-EEAE-01E50A339C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510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038">
            <a:extLst>
              <a:ext uri="{FF2B5EF4-FFF2-40B4-BE49-F238E27FC236}">
                <a16:creationId xmlns:a16="http://schemas.microsoft.com/office/drawing/2014/main" id="{AE7848BA-CD6B-0368-A4FA-1AB8FE8BD7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019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040">
            <a:extLst>
              <a:ext uri="{FF2B5EF4-FFF2-40B4-BE49-F238E27FC236}">
                <a16:creationId xmlns:a16="http://schemas.microsoft.com/office/drawing/2014/main" id="{3A265370-7162-08C8-6B21-B83307BA84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260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042">
            <a:extLst>
              <a:ext uri="{FF2B5EF4-FFF2-40B4-BE49-F238E27FC236}">
                <a16:creationId xmlns:a16="http://schemas.microsoft.com/office/drawing/2014/main" id="{C535D9EE-3AA2-AC8E-9084-23A16D1DE6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660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01">
            <a:extLst>
              <a:ext uri="{FF2B5EF4-FFF2-40B4-BE49-F238E27FC236}">
                <a16:creationId xmlns:a16="http://schemas.microsoft.com/office/drawing/2014/main" id="{40021902-945A-C2CC-2630-E989721686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729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02">
            <a:extLst>
              <a:ext uri="{FF2B5EF4-FFF2-40B4-BE49-F238E27FC236}">
                <a16:creationId xmlns:a16="http://schemas.microsoft.com/office/drawing/2014/main" id="{E3E94784-3F04-810C-E771-F242989F9E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79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05">
            <a:extLst>
              <a:ext uri="{FF2B5EF4-FFF2-40B4-BE49-F238E27FC236}">
                <a16:creationId xmlns:a16="http://schemas.microsoft.com/office/drawing/2014/main" id="{D6DD2D58-6744-8488-EA09-9590536ADF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59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07">
            <a:extLst>
              <a:ext uri="{FF2B5EF4-FFF2-40B4-BE49-F238E27FC236}">
                <a16:creationId xmlns:a16="http://schemas.microsoft.com/office/drawing/2014/main" id="{37ED1409-3CA0-95CD-AC22-6A29E4DC40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229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20">
            <a:extLst>
              <a:ext uri="{FF2B5EF4-FFF2-40B4-BE49-F238E27FC236}">
                <a16:creationId xmlns:a16="http://schemas.microsoft.com/office/drawing/2014/main" id="{DA40A513-6BF3-F9F5-6B0F-17ABBD83C3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6484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21">
            <a:extLst>
              <a:ext uri="{FF2B5EF4-FFF2-40B4-BE49-F238E27FC236}">
                <a16:creationId xmlns:a16="http://schemas.microsoft.com/office/drawing/2014/main" id="{796B3568-E12B-E9D4-3D67-B331CA9595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4371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23">
            <a:extLst>
              <a:ext uri="{FF2B5EF4-FFF2-40B4-BE49-F238E27FC236}">
                <a16:creationId xmlns:a16="http://schemas.microsoft.com/office/drawing/2014/main" id="{215B08E8-2077-9CC3-E8A8-31E0864A7C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8209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29">
            <a:extLst>
              <a:ext uri="{FF2B5EF4-FFF2-40B4-BE49-F238E27FC236}">
                <a16:creationId xmlns:a16="http://schemas.microsoft.com/office/drawing/2014/main" id="{EB36EA5C-C2B6-ABCD-05B2-1B376947FB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15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30">
            <a:extLst>
              <a:ext uri="{FF2B5EF4-FFF2-40B4-BE49-F238E27FC236}">
                <a16:creationId xmlns:a16="http://schemas.microsoft.com/office/drawing/2014/main" id="{1BD593FF-C7EC-9308-BB01-1C54A74D94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216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31">
            <a:extLst>
              <a:ext uri="{FF2B5EF4-FFF2-40B4-BE49-F238E27FC236}">
                <a16:creationId xmlns:a16="http://schemas.microsoft.com/office/drawing/2014/main" id="{FB8792A8-BDF1-4F8E-5B98-CA1192E4A1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7322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41">
            <a:extLst>
              <a:ext uri="{FF2B5EF4-FFF2-40B4-BE49-F238E27FC236}">
                <a16:creationId xmlns:a16="http://schemas.microsoft.com/office/drawing/2014/main" id="{C8C1B5F8-8F3A-C615-AD99-1D8B924CB1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321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43">
            <a:extLst>
              <a:ext uri="{FF2B5EF4-FFF2-40B4-BE49-F238E27FC236}">
                <a16:creationId xmlns:a16="http://schemas.microsoft.com/office/drawing/2014/main" id="{26437F32-8FE3-B8E4-504F-DAEA7256B4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8763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44">
            <a:extLst>
              <a:ext uri="{FF2B5EF4-FFF2-40B4-BE49-F238E27FC236}">
                <a16:creationId xmlns:a16="http://schemas.microsoft.com/office/drawing/2014/main" id="{7B1C5571-042D-94DC-E48B-A4EDBE87AA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1731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49">
            <a:extLst>
              <a:ext uri="{FF2B5EF4-FFF2-40B4-BE49-F238E27FC236}">
                <a16:creationId xmlns:a16="http://schemas.microsoft.com/office/drawing/2014/main" id="{DC40207C-4BCF-C1A9-48EA-73F800676B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6203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50">
            <a:extLst>
              <a:ext uri="{FF2B5EF4-FFF2-40B4-BE49-F238E27FC236}">
                <a16:creationId xmlns:a16="http://schemas.microsoft.com/office/drawing/2014/main" id="{155F21F9-FAA3-C0B7-A63D-650B6E4553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0827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52">
            <a:extLst>
              <a:ext uri="{FF2B5EF4-FFF2-40B4-BE49-F238E27FC236}">
                <a16:creationId xmlns:a16="http://schemas.microsoft.com/office/drawing/2014/main" id="{A2F68DF4-1ABE-FE21-E143-850A4635A0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3390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56">
            <a:extLst>
              <a:ext uri="{FF2B5EF4-FFF2-40B4-BE49-F238E27FC236}">
                <a16:creationId xmlns:a16="http://schemas.microsoft.com/office/drawing/2014/main" id="{D914FA1D-C99A-5733-FEB4-657CAC9A25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112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58">
            <a:extLst>
              <a:ext uri="{FF2B5EF4-FFF2-40B4-BE49-F238E27FC236}">
                <a16:creationId xmlns:a16="http://schemas.microsoft.com/office/drawing/2014/main" id="{2F27381C-206C-13C8-7A13-9670351C09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7973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159">
            <a:extLst>
              <a:ext uri="{FF2B5EF4-FFF2-40B4-BE49-F238E27FC236}">
                <a16:creationId xmlns:a16="http://schemas.microsoft.com/office/drawing/2014/main" id="{5814808A-6BFD-DFE7-950B-891C7C0882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1927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03">
            <a:extLst>
              <a:ext uri="{FF2B5EF4-FFF2-40B4-BE49-F238E27FC236}">
                <a16:creationId xmlns:a16="http://schemas.microsoft.com/office/drawing/2014/main" id="{B94EA9FB-F485-2D63-6954-025E941E8C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8759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04">
            <a:extLst>
              <a:ext uri="{FF2B5EF4-FFF2-40B4-BE49-F238E27FC236}">
                <a16:creationId xmlns:a16="http://schemas.microsoft.com/office/drawing/2014/main" id="{72ACDA6D-BE1B-D5A2-007E-BE61812F0E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6202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05">
            <a:extLst>
              <a:ext uri="{FF2B5EF4-FFF2-40B4-BE49-F238E27FC236}">
                <a16:creationId xmlns:a16="http://schemas.microsoft.com/office/drawing/2014/main" id="{30CC03E7-4AF8-99B4-7B44-DE15F48A6F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6256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13">
            <a:extLst>
              <a:ext uri="{FF2B5EF4-FFF2-40B4-BE49-F238E27FC236}">
                <a16:creationId xmlns:a16="http://schemas.microsoft.com/office/drawing/2014/main" id="{41D99942-FA22-AC09-4053-E0E723402D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8465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14">
            <a:extLst>
              <a:ext uri="{FF2B5EF4-FFF2-40B4-BE49-F238E27FC236}">
                <a16:creationId xmlns:a16="http://schemas.microsoft.com/office/drawing/2014/main" id="{9331A17E-185D-EEDA-0E7D-8253449429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2970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16">
            <a:extLst>
              <a:ext uri="{FF2B5EF4-FFF2-40B4-BE49-F238E27FC236}">
                <a16:creationId xmlns:a16="http://schemas.microsoft.com/office/drawing/2014/main" id="{DB1F74BE-273C-15A4-9C38-70F124BC0C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0988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17">
            <a:extLst>
              <a:ext uri="{FF2B5EF4-FFF2-40B4-BE49-F238E27FC236}">
                <a16:creationId xmlns:a16="http://schemas.microsoft.com/office/drawing/2014/main" id="{5B003CD5-1E40-6E48-38C9-C3E1D33892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7097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19">
            <a:extLst>
              <a:ext uri="{FF2B5EF4-FFF2-40B4-BE49-F238E27FC236}">
                <a16:creationId xmlns:a16="http://schemas.microsoft.com/office/drawing/2014/main" id="{CA44C526-EB18-D426-8957-9A5B3D54C7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3191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27">
            <a:extLst>
              <a:ext uri="{FF2B5EF4-FFF2-40B4-BE49-F238E27FC236}">
                <a16:creationId xmlns:a16="http://schemas.microsoft.com/office/drawing/2014/main" id="{42280E17-5169-E879-0059-0B4572B4D0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8197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29">
            <a:extLst>
              <a:ext uri="{FF2B5EF4-FFF2-40B4-BE49-F238E27FC236}">
                <a16:creationId xmlns:a16="http://schemas.microsoft.com/office/drawing/2014/main" id="{960548BD-8D8F-3EDE-84E7-8501AB2588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902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30">
            <a:extLst>
              <a:ext uri="{FF2B5EF4-FFF2-40B4-BE49-F238E27FC236}">
                <a16:creationId xmlns:a16="http://schemas.microsoft.com/office/drawing/2014/main" id="{6FE285DF-7E45-422B-0909-B27B018A73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861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32">
            <a:extLst>
              <a:ext uri="{FF2B5EF4-FFF2-40B4-BE49-F238E27FC236}">
                <a16:creationId xmlns:a16="http://schemas.microsoft.com/office/drawing/2014/main" id="{A2539004-D294-98E1-5B97-47F76B6DDA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83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234">
            <a:extLst>
              <a:ext uri="{FF2B5EF4-FFF2-40B4-BE49-F238E27FC236}">
                <a16:creationId xmlns:a16="http://schemas.microsoft.com/office/drawing/2014/main" id="{174534B8-1184-3D3D-1EA3-32B8BBD77F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3947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10">
            <a:extLst>
              <a:ext uri="{FF2B5EF4-FFF2-40B4-BE49-F238E27FC236}">
                <a16:creationId xmlns:a16="http://schemas.microsoft.com/office/drawing/2014/main" id="{F3A79A3B-7A48-22EE-4840-4FC3846C7D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073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60DD9-4E04-A91A-622C-64B23F7B6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C6BBFC4-530B-6463-F12E-E1310FFDAD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5F041942-B5F3-8151-2969-640F087250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998" y="2076450"/>
            <a:ext cx="7620001" cy="990600"/>
          </a:xfrm>
        </p:spPr>
        <p:txBody>
          <a:bodyPr anchor="ctr">
            <a:noAutofit/>
          </a:bodyPr>
          <a:lstStyle/>
          <a:p>
            <a:r>
              <a:rPr lang="en-US" sz="6000" b="1">
                <a:solidFill>
                  <a:schemeClr val="tx2"/>
                </a:solidFill>
                <a:latin typeface="Aptos Narrow" panose="020B0004020202020204" pitchFamily="34" charset="0"/>
              </a:rPr>
              <a:t>Sales area</a:t>
            </a:r>
          </a:p>
        </p:txBody>
      </p:sp>
    </p:spTree>
    <p:extLst>
      <p:ext uri="{BB962C8B-B14F-4D97-AF65-F5344CB8AC3E}">
        <p14:creationId xmlns:p14="http://schemas.microsoft.com/office/powerpoint/2010/main" val="30405244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12">
            <a:extLst>
              <a:ext uri="{FF2B5EF4-FFF2-40B4-BE49-F238E27FC236}">
                <a16:creationId xmlns:a16="http://schemas.microsoft.com/office/drawing/2014/main" id="{9E2A34EC-C25D-79E9-D2BA-A0324C7F3A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3140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16">
            <a:extLst>
              <a:ext uri="{FF2B5EF4-FFF2-40B4-BE49-F238E27FC236}">
                <a16:creationId xmlns:a16="http://schemas.microsoft.com/office/drawing/2014/main" id="{6DE2F7DF-12D0-1993-2F27-9061BC30F0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9788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17">
            <a:extLst>
              <a:ext uri="{FF2B5EF4-FFF2-40B4-BE49-F238E27FC236}">
                <a16:creationId xmlns:a16="http://schemas.microsoft.com/office/drawing/2014/main" id="{AB1182F3-F415-6A18-A4D7-9E06841E83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23539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18">
            <a:extLst>
              <a:ext uri="{FF2B5EF4-FFF2-40B4-BE49-F238E27FC236}">
                <a16:creationId xmlns:a16="http://schemas.microsoft.com/office/drawing/2014/main" id="{506F300D-81B9-A873-CA1F-821F3C62F5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82236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19">
            <a:extLst>
              <a:ext uri="{FF2B5EF4-FFF2-40B4-BE49-F238E27FC236}">
                <a16:creationId xmlns:a16="http://schemas.microsoft.com/office/drawing/2014/main" id="{0EFD10E4-EBC9-9E06-F501-2703F8A40F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9218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21">
            <a:extLst>
              <a:ext uri="{FF2B5EF4-FFF2-40B4-BE49-F238E27FC236}">
                <a16:creationId xmlns:a16="http://schemas.microsoft.com/office/drawing/2014/main" id="{58F9B0A1-8389-966A-1602-1CC7640AB1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215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22">
            <a:extLst>
              <a:ext uri="{FF2B5EF4-FFF2-40B4-BE49-F238E27FC236}">
                <a16:creationId xmlns:a16="http://schemas.microsoft.com/office/drawing/2014/main" id="{E4EE166A-0BFC-78BB-58B0-E5AC7A22C8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2858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24">
            <a:extLst>
              <a:ext uri="{FF2B5EF4-FFF2-40B4-BE49-F238E27FC236}">
                <a16:creationId xmlns:a16="http://schemas.microsoft.com/office/drawing/2014/main" id="{285BD76B-5B9E-8EA4-CDB3-51A786822F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43182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25">
            <a:extLst>
              <a:ext uri="{FF2B5EF4-FFF2-40B4-BE49-F238E27FC236}">
                <a16:creationId xmlns:a16="http://schemas.microsoft.com/office/drawing/2014/main" id="{3381D24B-4E1B-DAEC-37B7-F0928FC94C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01567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33">
            <a:extLst>
              <a:ext uri="{FF2B5EF4-FFF2-40B4-BE49-F238E27FC236}">
                <a16:creationId xmlns:a16="http://schemas.microsoft.com/office/drawing/2014/main" id="{D36683B2-574F-DBCC-32C7-20E7F2CC3D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58060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34">
            <a:extLst>
              <a:ext uri="{FF2B5EF4-FFF2-40B4-BE49-F238E27FC236}">
                <a16:creationId xmlns:a16="http://schemas.microsoft.com/office/drawing/2014/main" id="{89A420E0-602D-9B3A-DAD5-92120CD1D3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3757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37">
            <a:extLst>
              <a:ext uri="{FF2B5EF4-FFF2-40B4-BE49-F238E27FC236}">
                <a16:creationId xmlns:a16="http://schemas.microsoft.com/office/drawing/2014/main" id="{DEA31966-D054-54B3-0CBE-4FFA5CC54B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93975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38">
            <a:extLst>
              <a:ext uri="{FF2B5EF4-FFF2-40B4-BE49-F238E27FC236}">
                <a16:creationId xmlns:a16="http://schemas.microsoft.com/office/drawing/2014/main" id="{C3FDEC49-7A6F-C3DB-8E33-08AEDF2E1F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17752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39">
            <a:extLst>
              <a:ext uri="{FF2B5EF4-FFF2-40B4-BE49-F238E27FC236}">
                <a16:creationId xmlns:a16="http://schemas.microsoft.com/office/drawing/2014/main" id="{A0FC0889-C2F1-384B-0E6C-D1EAA6B81D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93577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41">
            <a:extLst>
              <a:ext uri="{FF2B5EF4-FFF2-40B4-BE49-F238E27FC236}">
                <a16:creationId xmlns:a16="http://schemas.microsoft.com/office/drawing/2014/main" id="{801EC838-B16E-256F-F503-715DFE500F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5447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42">
            <a:extLst>
              <a:ext uri="{FF2B5EF4-FFF2-40B4-BE49-F238E27FC236}">
                <a16:creationId xmlns:a16="http://schemas.microsoft.com/office/drawing/2014/main" id="{F2D586FB-F877-3CF7-8CEE-B065C21A16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38410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44">
            <a:extLst>
              <a:ext uri="{FF2B5EF4-FFF2-40B4-BE49-F238E27FC236}">
                <a16:creationId xmlns:a16="http://schemas.microsoft.com/office/drawing/2014/main" id="{4CB77AEE-A2DA-0470-3DF9-76BD6E3F51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61247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45">
            <a:extLst>
              <a:ext uri="{FF2B5EF4-FFF2-40B4-BE49-F238E27FC236}">
                <a16:creationId xmlns:a16="http://schemas.microsoft.com/office/drawing/2014/main" id="{89A350A9-ED70-8CBB-6D43-77338807D6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29921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47">
            <a:extLst>
              <a:ext uri="{FF2B5EF4-FFF2-40B4-BE49-F238E27FC236}">
                <a16:creationId xmlns:a16="http://schemas.microsoft.com/office/drawing/2014/main" id="{8C943849-D9C6-6CD6-8D5C-EFC1B95B09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73600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48">
            <a:extLst>
              <a:ext uri="{FF2B5EF4-FFF2-40B4-BE49-F238E27FC236}">
                <a16:creationId xmlns:a16="http://schemas.microsoft.com/office/drawing/2014/main" id="{83F9D180-7D8D-CCDB-266B-9BDD83F13A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89638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49">
            <a:extLst>
              <a:ext uri="{FF2B5EF4-FFF2-40B4-BE49-F238E27FC236}">
                <a16:creationId xmlns:a16="http://schemas.microsoft.com/office/drawing/2014/main" id="{BE6FCB5A-912B-28B6-234E-47857C02D4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25595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57">
            <a:extLst>
              <a:ext uri="{FF2B5EF4-FFF2-40B4-BE49-F238E27FC236}">
                <a16:creationId xmlns:a16="http://schemas.microsoft.com/office/drawing/2014/main" id="{332D79B5-CE5F-1AFC-863A-08F84116BB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23160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458">
            <a:extLst>
              <a:ext uri="{FF2B5EF4-FFF2-40B4-BE49-F238E27FC236}">
                <a16:creationId xmlns:a16="http://schemas.microsoft.com/office/drawing/2014/main" id="{26E7E63B-D311-06E0-F2E8-351764884F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68811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00">
            <a:extLst>
              <a:ext uri="{FF2B5EF4-FFF2-40B4-BE49-F238E27FC236}">
                <a16:creationId xmlns:a16="http://schemas.microsoft.com/office/drawing/2014/main" id="{36401763-3EAF-A4F4-AC67-27E5118404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20875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01">
            <a:extLst>
              <a:ext uri="{FF2B5EF4-FFF2-40B4-BE49-F238E27FC236}">
                <a16:creationId xmlns:a16="http://schemas.microsoft.com/office/drawing/2014/main" id="{F3F7371F-12DE-0B73-53E3-06624E16FD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18787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03">
            <a:extLst>
              <a:ext uri="{FF2B5EF4-FFF2-40B4-BE49-F238E27FC236}">
                <a16:creationId xmlns:a16="http://schemas.microsoft.com/office/drawing/2014/main" id="{17C8C2C6-A324-DD8A-C616-A719467F4F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10453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04">
            <a:extLst>
              <a:ext uri="{FF2B5EF4-FFF2-40B4-BE49-F238E27FC236}">
                <a16:creationId xmlns:a16="http://schemas.microsoft.com/office/drawing/2014/main" id="{55C79E6D-CA24-9D78-5B53-1D19F966F5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4114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06">
            <a:extLst>
              <a:ext uri="{FF2B5EF4-FFF2-40B4-BE49-F238E27FC236}">
                <a16:creationId xmlns:a16="http://schemas.microsoft.com/office/drawing/2014/main" id="{23C8A047-F574-BD7F-62B5-DD20D10839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49134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07">
            <a:extLst>
              <a:ext uri="{FF2B5EF4-FFF2-40B4-BE49-F238E27FC236}">
                <a16:creationId xmlns:a16="http://schemas.microsoft.com/office/drawing/2014/main" id="{B8D24D23-8432-6EAC-2392-8EBA4F4E94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5031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09">
            <a:extLst>
              <a:ext uri="{FF2B5EF4-FFF2-40B4-BE49-F238E27FC236}">
                <a16:creationId xmlns:a16="http://schemas.microsoft.com/office/drawing/2014/main" id="{88AAD47B-A34A-55B6-D79B-1922654A16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7141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11">
            <a:extLst>
              <a:ext uri="{FF2B5EF4-FFF2-40B4-BE49-F238E27FC236}">
                <a16:creationId xmlns:a16="http://schemas.microsoft.com/office/drawing/2014/main" id="{F2D9655B-C21B-62A8-D976-22CEA2E661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33529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13">
            <a:extLst>
              <a:ext uri="{FF2B5EF4-FFF2-40B4-BE49-F238E27FC236}">
                <a16:creationId xmlns:a16="http://schemas.microsoft.com/office/drawing/2014/main" id="{68B014D9-A5C4-7684-5878-496B837DC9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08416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14">
            <a:extLst>
              <a:ext uri="{FF2B5EF4-FFF2-40B4-BE49-F238E27FC236}">
                <a16:creationId xmlns:a16="http://schemas.microsoft.com/office/drawing/2014/main" id="{DA846183-891C-FEE1-ADCA-082AD645CB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6475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23">
            <a:extLst>
              <a:ext uri="{FF2B5EF4-FFF2-40B4-BE49-F238E27FC236}">
                <a16:creationId xmlns:a16="http://schemas.microsoft.com/office/drawing/2014/main" id="{8DC06A4D-9B53-D7A8-00C1-0EDD3F76FE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20766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24">
            <a:extLst>
              <a:ext uri="{FF2B5EF4-FFF2-40B4-BE49-F238E27FC236}">
                <a16:creationId xmlns:a16="http://schemas.microsoft.com/office/drawing/2014/main" id="{920F35E3-C060-24FA-9C5D-06E0E97667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98698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25">
            <a:extLst>
              <a:ext uri="{FF2B5EF4-FFF2-40B4-BE49-F238E27FC236}">
                <a16:creationId xmlns:a16="http://schemas.microsoft.com/office/drawing/2014/main" id="{683F6F77-70EE-B3CB-1E41-88C105DA72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503661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27">
            <a:extLst>
              <a:ext uri="{FF2B5EF4-FFF2-40B4-BE49-F238E27FC236}">
                <a16:creationId xmlns:a16="http://schemas.microsoft.com/office/drawing/2014/main" id="{C62C6373-0D49-8B78-C529-9DA2D89530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16115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28">
            <a:extLst>
              <a:ext uri="{FF2B5EF4-FFF2-40B4-BE49-F238E27FC236}">
                <a16:creationId xmlns:a16="http://schemas.microsoft.com/office/drawing/2014/main" id="{9FBDAB23-9F5E-5146-7E4B-6FAA5A1743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72070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30">
            <a:extLst>
              <a:ext uri="{FF2B5EF4-FFF2-40B4-BE49-F238E27FC236}">
                <a16:creationId xmlns:a16="http://schemas.microsoft.com/office/drawing/2014/main" id="{B665EB6F-F8CD-52FF-5D5A-ABB28F26D6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30188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36">
            <a:extLst>
              <a:ext uri="{FF2B5EF4-FFF2-40B4-BE49-F238E27FC236}">
                <a16:creationId xmlns:a16="http://schemas.microsoft.com/office/drawing/2014/main" id="{448D33ED-7A08-1F31-CCF4-A0EC2C362B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97630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37">
            <a:extLst>
              <a:ext uri="{FF2B5EF4-FFF2-40B4-BE49-F238E27FC236}">
                <a16:creationId xmlns:a16="http://schemas.microsoft.com/office/drawing/2014/main" id="{11299B66-0188-E41A-993D-F19D6806E7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97573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39">
            <a:extLst>
              <a:ext uri="{FF2B5EF4-FFF2-40B4-BE49-F238E27FC236}">
                <a16:creationId xmlns:a16="http://schemas.microsoft.com/office/drawing/2014/main" id="{9934F963-BC15-D2F0-2765-2F0D420EC4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689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40">
            <a:extLst>
              <a:ext uri="{FF2B5EF4-FFF2-40B4-BE49-F238E27FC236}">
                <a16:creationId xmlns:a16="http://schemas.microsoft.com/office/drawing/2014/main" id="{D8DDAB68-D277-2988-2A2E-37AA5C3324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47016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42">
            <a:extLst>
              <a:ext uri="{FF2B5EF4-FFF2-40B4-BE49-F238E27FC236}">
                <a16:creationId xmlns:a16="http://schemas.microsoft.com/office/drawing/2014/main" id="{7B993F44-24FD-282C-3474-7B6106A55F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223406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43">
            <a:extLst>
              <a:ext uri="{FF2B5EF4-FFF2-40B4-BE49-F238E27FC236}">
                <a16:creationId xmlns:a16="http://schemas.microsoft.com/office/drawing/2014/main" id="{5C019195-1C32-525E-58BA-402E8432A4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32463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45">
            <a:extLst>
              <a:ext uri="{FF2B5EF4-FFF2-40B4-BE49-F238E27FC236}">
                <a16:creationId xmlns:a16="http://schemas.microsoft.com/office/drawing/2014/main" id="{94070B37-BF3D-60EE-2414-841B91BBDA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60473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50">
            <a:extLst>
              <a:ext uri="{FF2B5EF4-FFF2-40B4-BE49-F238E27FC236}">
                <a16:creationId xmlns:a16="http://schemas.microsoft.com/office/drawing/2014/main" id="{694A4293-A6BC-6C8C-36D7-58DEE308B8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1198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029DE-1584-CECD-2784-20A8D1D9B6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1CDFACA-CF1C-E4E4-F56A-119B254D88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A6F5716-E40B-E714-866B-04F5144D77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998" y="2076450"/>
            <a:ext cx="7620001" cy="990600"/>
          </a:xfrm>
        </p:spPr>
        <p:txBody>
          <a:bodyPr anchor="ctr">
            <a:noAutofit/>
          </a:bodyPr>
          <a:lstStyle/>
          <a:p>
            <a:r>
              <a:rPr lang="en-US" sz="6000" b="1">
                <a:solidFill>
                  <a:schemeClr val="tx2"/>
                </a:solidFill>
                <a:latin typeface="Aptos Narrow" panose="020B0004020202020204" pitchFamily="34" charset="0"/>
              </a:rPr>
              <a:t>Office</a:t>
            </a:r>
          </a:p>
        </p:txBody>
      </p:sp>
    </p:spTree>
    <p:extLst>
      <p:ext uri="{BB962C8B-B14F-4D97-AF65-F5344CB8AC3E}">
        <p14:creationId xmlns:p14="http://schemas.microsoft.com/office/powerpoint/2010/main" val="3982808635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558">
            <a:extLst>
              <a:ext uri="{FF2B5EF4-FFF2-40B4-BE49-F238E27FC236}">
                <a16:creationId xmlns:a16="http://schemas.microsoft.com/office/drawing/2014/main" id="{04512CE4-BBC8-D726-2AA3-052EADD3F5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15189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06">
            <a:extLst>
              <a:ext uri="{FF2B5EF4-FFF2-40B4-BE49-F238E27FC236}">
                <a16:creationId xmlns:a16="http://schemas.microsoft.com/office/drawing/2014/main" id="{C2B02343-8933-B81B-1617-DAA18DD731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55324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07">
            <a:extLst>
              <a:ext uri="{FF2B5EF4-FFF2-40B4-BE49-F238E27FC236}">
                <a16:creationId xmlns:a16="http://schemas.microsoft.com/office/drawing/2014/main" id="{9CA0ECB9-E14D-FEA2-F7E2-8423ACF928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89251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08">
            <a:extLst>
              <a:ext uri="{FF2B5EF4-FFF2-40B4-BE49-F238E27FC236}">
                <a16:creationId xmlns:a16="http://schemas.microsoft.com/office/drawing/2014/main" id="{DB133C12-3245-E0A0-BF89-6FF8A310C8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334487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11">
            <a:extLst>
              <a:ext uri="{FF2B5EF4-FFF2-40B4-BE49-F238E27FC236}">
                <a16:creationId xmlns:a16="http://schemas.microsoft.com/office/drawing/2014/main" id="{89A8F1DE-825F-CA64-9544-92C1B3C6F2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380997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12">
            <a:extLst>
              <a:ext uri="{FF2B5EF4-FFF2-40B4-BE49-F238E27FC236}">
                <a16:creationId xmlns:a16="http://schemas.microsoft.com/office/drawing/2014/main" id="{DB938CA0-B144-84AF-CE0C-4472E4249F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735137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16">
            <a:extLst>
              <a:ext uri="{FF2B5EF4-FFF2-40B4-BE49-F238E27FC236}">
                <a16:creationId xmlns:a16="http://schemas.microsoft.com/office/drawing/2014/main" id="{2387F218-8AB1-D1F6-0E2A-18E3890CF5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389697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17">
            <a:extLst>
              <a:ext uri="{FF2B5EF4-FFF2-40B4-BE49-F238E27FC236}">
                <a16:creationId xmlns:a16="http://schemas.microsoft.com/office/drawing/2014/main" id="{11FE2F76-EE8C-9EFD-78D8-5CAF8796A0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373468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25">
            <a:extLst>
              <a:ext uri="{FF2B5EF4-FFF2-40B4-BE49-F238E27FC236}">
                <a16:creationId xmlns:a16="http://schemas.microsoft.com/office/drawing/2014/main" id="{BC6B9D7A-FEDC-0975-91F9-65D0DA29EC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303521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26">
            <a:extLst>
              <a:ext uri="{FF2B5EF4-FFF2-40B4-BE49-F238E27FC236}">
                <a16:creationId xmlns:a16="http://schemas.microsoft.com/office/drawing/2014/main" id="{2D4F8B95-2064-1A6A-C3FE-C87D7501E4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951007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33">
            <a:extLst>
              <a:ext uri="{FF2B5EF4-FFF2-40B4-BE49-F238E27FC236}">
                <a16:creationId xmlns:a16="http://schemas.microsoft.com/office/drawing/2014/main" id="{D7683110-4ED6-FBC7-E934-AA49BD5EDD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527945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EF6F4E-9BA7-8BF4-2B17-8C7F0DC37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ACCD2B-3145-FC56-50DB-F64253B96D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E63BA1C-AF25-176A-7F1B-2F62C2B52E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998" y="2076450"/>
            <a:ext cx="7620001" cy="990600"/>
          </a:xfrm>
        </p:spPr>
        <p:txBody>
          <a:bodyPr anchor="ctr">
            <a:noAutofit/>
          </a:bodyPr>
          <a:lstStyle/>
          <a:p>
            <a:r>
              <a:rPr lang="en-US" sz="6000" b="1">
                <a:solidFill>
                  <a:schemeClr val="tx2"/>
                </a:solidFill>
                <a:latin typeface="Aptos Narrow" panose="020B0004020202020204" pitchFamily="34" charset="0"/>
              </a:rPr>
              <a:t>Restroom</a:t>
            </a:r>
          </a:p>
        </p:txBody>
      </p:sp>
    </p:spTree>
    <p:extLst>
      <p:ext uri="{BB962C8B-B14F-4D97-AF65-F5344CB8AC3E}">
        <p14:creationId xmlns:p14="http://schemas.microsoft.com/office/powerpoint/2010/main" val="267500773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45">
            <a:extLst>
              <a:ext uri="{FF2B5EF4-FFF2-40B4-BE49-F238E27FC236}">
                <a16:creationId xmlns:a16="http://schemas.microsoft.com/office/drawing/2014/main" id="{948335E9-F9F4-92E7-B62B-B7116AC672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56139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50">
            <a:extLst>
              <a:ext uri="{FF2B5EF4-FFF2-40B4-BE49-F238E27FC236}">
                <a16:creationId xmlns:a16="http://schemas.microsoft.com/office/drawing/2014/main" id="{379B3E66-8541-9138-5AF9-FC2E7F6324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762367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51">
            <a:extLst>
              <a:ext uri="{FF2B5EF4-FFF2-40B4-BE49-F238E27FC236}">
                <a16:creationId xmlns:a16="http://schemas.microsoft.com/office/drawing/2014/main" id="{B03EAEDC-9F3E-CDDF-EABB-4EC9F96EFA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842582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52">
            <a:extLst>
              <a:ext uri="{FF2B5EF4-FFF2-40B4-BE49-F238E27FC236}">
                <a16:creationId xmlns:a16="http://schemas.microsoft.com/office/drawing/2014/main" id="{FE9FCF6D-4233-6656-F475-D0CBD6AE88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594216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53">
            <a:extLst>
              <a:ext uri="{FF2B5EF4-FFF2-40B4-BE49-F238E27FC236}">
                <a16:creationId xmlns:a16="http://schemas.microsoft.com/office/drawing/2014/main" id="{7218DD6E-1946-961A-3805-4D3F062AD3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185508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56">
            <a:extLst>
              <a:ext uri="{FF2B5EF4-FFF2-40B4-BE49-F238E27FC236}">
                <a16:creationId xmlns:a16="http://schemas.microsoft.com/office/drawing/2014/main" id="{5A275609-519F-9C52-1554-04DD6C0753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40441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57">
            <a:extLst>
              <a:ext uri="{FF2B5EF4-FFF2-40B4-BE49-F238E27FC236}">
                <a16:creationId xmlns:a16="http://schemas.microsoft.com/office/drawing/2014/main" id="{575ACE05-5E1A-0F2C-94BC-7859D530B9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52461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658">
            <a:extLst>
              <a:ext uri="{FF2B5EF4-FFF2-40B4-BE49-F238E27FC236}">
                <a16:creationId xmlns:a16="http://schemas.microsoft.com/office/drawing/2014/main" id="{FC5D8A70-3DA5-B9DD-19CE-C5EB1869C6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193501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03">
            <a:extLst>
              <a:ext uri="{FF2B5EF4-FFF2-40B4-BE49-F238E27FC236}">
                <a16:creationId xmlns:a16="http://schemas.microsoft.com/office/drawing/2014/main" id="{816E6AE1-0E5C-905E-8447-13AD06F49B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094070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04">
            <a:extLst>
              <a:ext uri="{FF2B5EF4-FFF2-40B4-BE49-F238E27FC236}">
                <a16:creationId xmlns:a16="http://schemas.microsoft.com/office/drawing/2014/main" id="{C14FB96A-DBF6-4F96-7CEB-83C82222FC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536986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05">
            <a:extLst>
              <a:ext uri="{FF2B5EF4-FFF2-40B4-BE49-F238E27FC236}">
                <a16:creationId xmlns:a16="http://schemas.microsoft.com/office/drawing/2014/main" id="{A763AE2E-1516-278F-7409-9D95DDA047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704175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10">
            <a:extLst>
              <a:ext uri="{FF2B5EF4-FFF2-40B4-BE49-F238E27FC236}">
                <a16:creationId xmlns:a16="http://schemas.microsoft.com/office/drawing/2014/main" id="{4C690F87-A18C-BD4F-097C-98A1470FF9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026883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12">
            <a:extLst>
              <a:ext uri="{FF2B5EF4-FFF2-40B4-BE49-F238E27FC236}">
                <a16:creationId xmlns:a16="http://schemas.microsoft.com/office/drawing/2014/main" id="{95C24CD0-3D31-C718-C162-9C1A0125B6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001980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15">
            <a:extLst>
              <a:ext uri="{FF2B5EF4-FFF2-40B4-BE49-F238E27FC236}">
                <a16:creationId xmlns:a16="http://schemas.microsoft.com/office/drawing/2014/main" id="{0711D4A0-D06B-0FD4-40C4-A999ECF752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11346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21">
            <a:extLst>
              <a:ext uri="{FF2B5EF4-FFF2-40B4-BE49-F238E27FC236}">
                <a16:creationId xmlns:a16="http://schemas.microsoft.com/office/drawing/2014/main" id="{8B1CA249-FEF2-6E58-0640-E402667B2E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801586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23">
            <a:extLst>
              <a:ext uri="{FF2B5EF4-FFF2-40B4-BE49-F238E27FC236}">
                <a16:creationId xmlns:a16="http://schemas.microsoft.com/office/drawing/2014/main" id="{0B8EDC99-9631-A9AA-DD68-845B9BEEE3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747871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31">
            <a:extLst>
              <a:ext uri="{FF2B5EF4-FFF2-40B4-BE49-F238E27FC236}">
                <a16:creationId xmlns:a16="http://schemas.microsoft.com/office/drawing/2014/main" id="{A7AFFA20-AF49-8B15-06E6-62670A1E06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593779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34">
            <a:extLst>
              <a:ext uri="{FF2B5EF4-FFF2-40B4-BE49-F238E27FC236}">
                <a16:creationId xmlns:a16="http://schemas.microsoft.com/office/drawing/2014/main" id="{EF9E1E07-E15F-0223-C78B-294CD269CB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050390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37">
            <a:extLst>
              <a:ext uri="{FF2B5EF4-FFF2-40B4-BE49-F238E27FC236}">
                <a16:creationId xmlns:a16="http://schemas.microsoft.com/office/drawing/2014/main" id="{F155DAE6-0F54-4546-D91E-BF41E3273C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64484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42">
            <a:extLst>
              <a:ext uri="{FF2B5EF4-FFF2-40B4-BE49-F238E27FC236}">
                <a16:creationId xmlns:a16="http://schemas.microsoft.com/office/drawing/2014/main" id="{5A79E5B0-F8CA-8B32-49BA-0B9F640614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7836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46">
            <a:extLst>
              <a:ext uri="{FF2B5EF4-FFF2-40B4-BE49-F238E27FC236}">
                <a16:creationId xmlns:a16="http://schemas.microsoft.com/office/drawing/2014/main" id="{FFDF7E47-1805-11DF-3256-4EC1EFCF97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661789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752">
            <a:extLst>
              <a:ext uri="{FF2B5EF4-FFF2-40B4-BE49-F238E27FC236}">
                <a16:creationId xmlns:a16="http://schemas.microsoft.com/office/drawing/2014/main" id="{7A803F6C-DEB1-9CE3-ECEF-66A4FC017A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554817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800">
            <a:extLst>
              <a:ext uri="{FF2B5EF4-FFF2-40B4-BE49-F238E27FC236}">
                <a16:creationId xmlns:a16="http://schemas.microsoft.com/office/drawing/2014/main" id="{C3513947-F220-63EF-8689-313CEF92CD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107012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806">
            <a:extLst>
              <a:ext uri="{FF2B5EF4-FFF2-40B4-BE49-F238E27FC236}">
                <a16:creationId xmlns:a16="http://schemas.microsoft.com/office/drawing/2014/main" id="{87CB6EFC-96B6-4359-8AE1-6B45B41201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770969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817">
            <a:extLst>
              <a:ext uri="{FF2B5EF4-FFF2-40B4-BE49-F238E27FC236}">
                <a16:creationId xmlns:a16="http://schemas.microsoft.com/office/drawing/2014/main" id="{9DF4B601-B0B8-AD6B-1765-383004F7B9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092311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C8E9C-1F5F-FF66-0E0E-0F7CA8CB8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DB872D7-42EB-EB0C-3AE7-6AB766DCA0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2308042-E131-4F2E-6674-53705AEBDF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998" y="2076450"/>
            <a:ext cx="7620001" cy="990600"/>
          </a:xfrm>
        </p:spPr>
        <p:txBody>
          <a:bodyPr anchor="ctr">
            <a:noAutofit/>
          </a:bodyPr>
          <a:lstStyle/>
          <a:p>
            <a:r>
              <a:rPr lang="en-US" sz="6000" b="1">
                <a:solidFill>
                  <a:schemeClr val="tx2"/>
                </a:solidFill>
                <a:latin typeface="Aptos Narrow" panose="020B0004020202020204" pitchFamily="34" charset="0"/>
              </a:rPr>
              <a:t>Janitor’s closet</a:t>
            </a:r>
          </a:p>
        </p:txBody>
      </p:sp>
    </p:spTree>
    <p:extLst>
      <p:ext uri="{BB962C8B-B14F-4D97-AF65-F5344CB8AC3E}">
        <p14:creationId xmlns:p14="http://schemas.microsoft.com/office/powerpoint/2010/main" val="2450698070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824">
            <a:extLst>
              <a:ext uri="{FF2B5EF4-FFF2-40B4-BE49-F238E27FC236}">
                <a16:creationId xmlns:a16="http://schemas.microsoft.com/office/drawing/2014/main" id="{DD126073-216B-311F-52ED-998F6DF74A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404634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828">
            <a:extLst>
              <a:ext uri="{FF2B5EF4-FFF2-40B4-BE49-F238E27FC236}">
                <a16:creationId xmlns:a16="http://schemas.microsoft.com/office/drawing/2014/main" id="{BE8C96A5-BBD3-74E7-92EB-9828588E37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58256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830">
            <a:extLst>
              <a:ext uri="{FF2B5EF4-FFF2-40B4-BE49-F238E27FC236}">
                <a16:creationId xmlns:a16="http://schemas.microsoft.com/office/drawing/2014/main" id="{96C95265-CB57-F838-467C-4D753828A6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161873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832">
            <a:extLst>
              <a:ext uri="{FF2B5EF4-FFF2-40B4-BE49-F238E27FC236}">
                <a16:creationId xmlns:a16="http://schemas.microsoft.com/office/drawing/2014/main" id="{BEB6D419-8E5D-D3A8-5980-A741CD82CD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868481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835">
            <a:extLst>
              <a:ext uri="{FF2B5EF4-FFF2-40B4-BE49-F238E27FC236}">
                <a16:creationId xmlns:a16="http://schemas.microsoft.com/office/drawing/2014/main" id="{DE39D54C-0E10-9287-2AB4-AEA9428F13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809289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838">
            <a:extLst>
              <a:ext uri="{FF2B5EF4-FFF2-40B4-BE49-F238E27FC236}">
                <a16:creationId xmlns:a16="http://schemas.microsoft.com/office/drawing/2014/main" id="{B696C10F-9672-CD71-AA47-A2DAB11C24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25934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841">
            <a:extLst>
              <a:ext uri="{FF2B5EF4-FFF2-40B4-BE49-F238E27FC236}">
                <a16:creationId xmlns:a16="http://schemas.microsoft.com/office/drawing/2014/main" id="{DCEBABC8-F4DA-BF09-19E3-6B3ACBB948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496840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B01AC6-3114-7127-5C5A-4DC75A4CF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9010988-6907-DEAF-7FB9-BF9EF9D6B57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BA5F0FC2-9DF4-1BF3-EE2E-1E82CADE6F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998" y="2076450"/>
            <a:ext cx="7620001" cy="990600"/>
          </a:xfrm>
        </p:spPr>
        <p:txBody>
          <a:bodyPr anchor="ctr">
            <a:noAutofit/>
          </a:bodyPr>
          <a:lstStyle/>
          <a:p>
            <a:r>
              <a:rPr lang="en-US" sz="6000" b="1">
                <a:solidFill>
                  <a:schemeClr val="tx2"/>
                </a:solidFill>
                <a:latin typeface="Aptos Narrow" panose="020B0004020202020204" pitchFamily="34" charset="0"/>
              </a:rPr>
              <a:t>Electric and data/ comms</a:t>
            </a:r>
          </a:p>
        </p:txBody>
      </p:sp>
    </p:spTree>
    <p:extLst>
      <p:ext uri="{BB962C8B-B14F-4D97-AF65-F5344CB8AC3E}">
        <p14:creationId xmlns:p14="http://schemas.microsoft.com/office/powerpoint/2010/main" val="932612999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06">
            <a:extLst>
              <a:ext uri="{FF2B5EF4-FFF2-40B4-BE49-F238E27FC236}">
                <a16:creationId xmlns:a16="http://schemas.microsoft.com/office/drawing/2014/main" id="{922AEA38-97D9-A3F4-4346-DE579E4C9E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927257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08">
            <a:extLst>
              <a:ext uri="{FF2B5EF4-FFF2-40B4-BE49-F238E27FC236}">
                <a16:creationId xmlns:a16="http://schemas.microsoft.com/office/drawing/2014/main" id="{B48C3DDA-9D84-1083-B6AB-3DA2E36FC0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484948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14">
            <a:extLst>
              <a:ext uri="{FF2B5EF4-FFF2-40B4-BE49-F238E27FC236}">
                <a16:creationId xmlns:a16="http://schemas.microsoft.com/office/drawing/2014/main" id="{6A017623-8826-41CB-771D-A70CF74516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157117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15">
            <a:extLst>
              <a:ext uri="{FF2B5EF4-FFF2-40B4-BE49-F238E27FC236}">
                <a16:creationId xmlns:a16="http://schemas.microsoft.com/office/drawing/2014/main" id="{02798521-016A-5EE5-8200-8FEE6665B9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955788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19">
            <a:extLst>
              <a:ext uri="{FF2B5EF4-FFF2-40B4-BE49-F238E27FC236}">
                <a16:creationId xmlns:a16="http://schemas.microsoft.com/office/drawing/2014/main" id="{47A52B27-0226-7E5B-2AC6-678034C6C3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650854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21">
            <a:extLst>
              <a:ext uri="{FF2B5EF4-FFF2-40B4-BE49-F238E27FC236}">
                <a16:creationId xmlns:a16="http://schemas.microsoft.com/office/drawing/2014/main" id="{6FFA3F43-77DE-6162-4DCD-320644E965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820203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26">
            <a:extLst>
              <a:ext uri="{FF2B5EF4-FFF2-40B4-BE49-F238E27FC236}">
                <a16:creationId xmlns:a16="http://schemas.microsoft.com/office/drawing/2014/main" id="{8C33100A-8AFC-EC43-FA02-D3005A1285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141866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30">
            <a:extLst>
              <a:ext uri="{FF2B5EF4-FFF2-40B4-BE49-F238E27FC236}">
                <a16:creationId xmlns:a16="http://schemas.microsoft.com/office/drawing/2014/main" id="{BEA92752-8E79-7280-1663-162849F1C1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667686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37">
            <a:extLst>
              <a:ext uri="{FF2B5EF4-FFF2-40B4-BE49-F238E27FC236}">
                <a16:creationId xmlns:a16="http://schemas.microsoft.com/office/drawing/2014/main" id="{22D5D4EB-885D-F8BC-3AB7-1D11912FF0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862837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41">
            <a:extLst>
              <a:ext uri="{FF2B5EF4-FFF2-40B4-BE49-F238E27FC236}">
                <a16:creationId xmlns:a16="http://schemas.microsoft.com/office/drawing/2014/main" id="{63FA6476-2103-0AF4-A656-C20F216100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161087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45">
            <a:extLst>
              <a:ext uri="{FF2B5EF4-FFF2-40B4-BE49-F238E27FC236}">
                <a16:creationId xmlns:a16="http://schemas.microsoft.com/office/drawing/2014/main" id="{1F9057D3-417D-1F56-26DC-B79B62F540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171360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47">
            <a:extLst>
              <a:ext uri="{FF2B5EF4-FFF2-40B4-BE49-F238E27FC236}">
                <a16:creationId xmlns:a16="http://schemas.microsoft.com/office/drawing/2014/main" id="{35434C77-7351-4698-1DCA-FFBFFC332D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21296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4950">
            <a:extLst>
              <a:ext uri="{FF2B5EF4-FFF2-40B4-BE49-F238E27FC236}">
                <a16:creationId xmlns:a16="http://schemas.microsoft.com/office/drawing/2014/main" id="{361459F8-2109-D032-A23A-AD1D6F4121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06118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01">
            <a:extLst>
              <a:ext uri="{FF2B5EF4-FFF2-40B4-BE49-F238E27FC236}">
                <a16:creationId xmlns:a16="http://schemas.microsoft.com/office/drawing/2014/main" id="{BA94AA2B-6F10-FC67-BA06-F3ED2EFB15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983434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05">
            <a:extLst>
              <a:ext uri="{FF2B5EF4-FFF2-40B4-BE49-F238E27FC236}">
                <a16:creationId xmlns:a16="http://schemas.microsoft.com/office/drawing/2014/main" id="{48B7F8C7-2BAE-6137-0B46-30B21D3013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678503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09">
            <a:extLst>
              <a:ext uri="{FF2B5EF4-FFF2-40B4-BE49-F238E27FC236}">
                <a16:creationId xmlns:a16="http://schemas.microsoft.com/office/drawing/2014/main" id="{07C2AB94-F601-24D4-D048-B4AEDA4A7F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243063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12">
            <a:extLst>
              <a:ext uri="{FF2B5EF4-FFF2-40B4-BE49-F238E27FC236}">
                <a16:creationId xmlns:a16="http://schemas.microsoft.com/office/drawing/2014/main" id="{53214D53-FCB0-6D2C-6FEF-37AF16DF14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36419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14">
            <a:extLst>
              <a:ext uri="{FF2B5EF4-FFF2-40B4-BE49-F238E27FC236}">
                <a16:creationId xmlns:a16="http://schemas.microsoft.com/office/drawing/2014/main" id="{30246BCD-223C-65D4-19C3-2B46DBB2E7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264467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16">
            <a:extLst>
              <a:ext uri="{FF2B5EF4-FFF2-40B4-BE49-F238E27FC236}">
                <a16:creationId xmlns:a16="http://schemas.microsoft.com/office/drawing/2014/main" id="{AEE18476-06A5-E529-AD84-F12B453B09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99927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18">
            <a:extLst>
              <a:ext uri="{FF2B5EF4-FFF2-40B4-BE49-F238E27FC236}">
                <a16:creationId xmlns:a16="http://schemas.microsoft.com/office/drawing/2014/main" id="{A20DC692-25D7-B365-2327-E8FB5304B0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911379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22">
            <a:extLst>
              <a:ext uri="{FF2B5EF4-FFF2-40B4-BE49-F238E27FC236}">
                <a16:creationId xmlns:a16="http://schemas.microsoft.com/office/drawing/2014/main" id="{9FB4AC53-2129-262B-EFAD-0B82EBF1B3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283352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29">
            <a:extLst>
              <a:ext uri="{FF2B5EF4-FFF2-40B4-BE49-F238E27FC236}">
                <a16:creationId xmlns:a16="http://schemas.microsoft.com/office/drawing/2014/main" id="{52F56B14-24A1-8034-8481-382999FED3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14673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40">
            <a:extLst>
              <a:ext uri="{FF2B5EF4-FFF2-40B4-BE49-F238E27FC236}">
                <a16:creationId xmlns:a16="http://schemas.microsoft.com/office/drawing/2014/main" id="{A07FE480-0618-8A8A-5713-058F173B82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832501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43">
            <a:extLst>
              <a:ext uri="{FF2B5EF4-FFF2-40B4-BE49-F238E27FC236}">
                <a16:creationId xmlns:a16="http://schemas.microsoft.com/office/drawing/2014/main" id="{351C2888-32B6-8EB1-3B37-9CCB76A960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759713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49">
            <a:extLst>
              <a:ext uri="{FF2B5EF4-FFF2-40B4-BE49-F238E27FC236}">
                <a16:creationId xmlns:a16="http://schemas.microsoft.com/office/drawing/2014/main" id="{8C052ECC-CADD-DAA5-F8E2-097CD7DB8C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522006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52">
            <a:extLst>
              <a:ext uri="{FF2B5EF4-FFF2-40B4-BE49-F238E27FC236}">
                <a16:creationId xmlns:a16="http://schemas.microsoft.com/office/drawing/2014/main" id="{11B89851-4490-B2F2-0BCB-7C8D9954D6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769528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5055">
            <a:extLst>
              <a:ext uri="{FF2B5EF4-FFF2-40B4-BE49-F238E27FC236}">
                <a16:creationId xmlns:a16="http://schemas.microsoft.com/office/drawing/2014/main" id="{E8C54A29-7537-E10C-0372-EE160DCA80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15406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82903C-0E4A-B84A-7BCA-870B0FF88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E8AE68-441F-58D0-BE45-2D6B710B4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99417263-690F-CD42-DAC0-C442EDFB9A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998" y="2076450"/>
            <a:ext cx="7620001" cy="990600"/>
          </a:xfrm>
        </p:spPr>
        <p:txBody>
          <a:bodyPr anchor="ctr">
            <a:noAutofit/>
          </a:bodyPr>
          <a:lstStyle/>
          <a:p>
            <a:r>
              <a:rPr lang="en-US" sz="6000" b="1">
                <a:solidFill>
                  <a:schemeClr val="tx2"/>
                </a:solidFill>
                <a:latin typeface="Aptos Narrow" panose="020B0004020202020204" pitchFamily="34" charset="0"/>
              </a:rPr>
              <a:t>Above ceilings</a:t>
            </a:r>
          </a:p>
        </p:txBody>
      </p:sp>
    </p:spTree>
    <p:extLst>
      <p:ext uri="{BB962C8B-B14F-4D97-AF65-F5344CB8AC3E}">
        <p14:creationId xmlns:p14="http://schemas.microsoft.com/office/powerpoint/2010/main" val="4171342712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05928">
            <a:extLst>
              <a:ext uri="{FF2B5EF4-FFF2-40B4-BE49-F238E27FC236}">
                <a16:creationId xmlns:a16="http://schemas.microsoft.com/office/drawing/2014/main" id="{75947D04-8592-47C1-7F8C-C4E012D98E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532146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05944">
            <a:extLst>
              <a:ext uri="{FF2B5EF4-FFF2-40B4-BE49-F238E27FC236}">
                <a16:creationId xmlns:a16="http://schemas.microsoft.com/office/drawing/2014/main" id="{2005BF17-4D4E-811A-B5A8-0DC3C22374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146133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05949">
            <a:extLst>
              <a:ext uri="{FF2B5EF4-FFF2-40B4-BE49-F238E27FC236}">
                <a16:creationId xmlns:a16="http://schemas.microsoft.com/office/drawing/2014/main" id="{2E018B8E-DCAB-1D2B-CE6F-E8EC85D184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009665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05953">
            <a:extLst>
              <a:ext uri="{FF2B5EF4-FFF2-40B4-BE49-F238E27FC236}">
                <a16:creationId xmlns:a16="http://schemas.microsoft.com/office/drawing/2014/main" id="{045FB40E-F427-A859-16FC-2309572EA3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473038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05957">
            <a:extLst>
              <a:ext uri="{FF2B5EF4-FFF2-40B4-BE49-F238E27FC236}">
                <a16:creationId xmlns:a16="http://schemas.microsoft.com/office/drawing/2014/main" id="{0639F152-C715-3E53-66C9-0B7B62842D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134270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02">
            <a:extLst>
              <a:ext uri="{FF2B5EF4-FFF2-40B4-BE49-F238E27FC236}">
                <a16:creationId xmlns:a16="http://schemas.microsoft.com/office/drawing/2014/main" id="{A810E823-D9B7-E929-E69F-DF390ECBED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829741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07">
            <a:extLst>
              <a:ext uri="{FF2B5EF4-FFF2-40B4-BE49-F238E27FC236}">
                <a16:creationId xmlns:a16="http://schemas.microsoft.com/office/drawing/2014/main" id="{7EAC5AA4-C695-C721-ABF9-36F44D838F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618823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15">
            <a:extLst>
              <a:ext uri="{FF2B5EF4-FFF2-40B4-BE49-F238E27FC236}">
                <a16:creationId xmlns:a16="http://schemas.microsoft.com/office/drawing/2014/main" id="{921798F2-674D-14E8-D818-05E4D0DAF6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64546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18">
            <a:extLst>
              <a:ext uri="{FF2B5EF4-FFF2-40B4-BE49-F238E27FC236}">
                <a16:creationId xmlns:a16="http://schemas.microsoft.com/office/drawing/2014/main" id="{6228175B-F174-57B6-735D-A328FFEAA8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584635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23">
            <a:extLst>
              <a:ext uri="{FF2B5EF4-FFF2-40B4-BE49-F238E27FC236}">
                <a16:creationId xmlns:a16="http://schemas.microsoft.com/office/drawing/2014/main" id="{50454905-DF49-54B8-4951-D31E8B59FF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325651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33">
            <a:extLst>
              <a:ext uri="{FF2B5EF4-FFF2-40B4-BE49-F238E27FC236}">
                <a16:creationId xmlns:a16="http://schemas.microsoft.com/office/drawing/2014/main" id="{8F58FFC1-5089-EF88-B5A4-18197AE825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179270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39">
            <a:extLst>
              <a:ext uri="{FF2B5EF4-FFF2-40B4-BE49-F238E27FC236}">
                <a16:creationId xmlns:a16="http://schemas.microsoft.com/office/drawing/2014/main" id="{562EB78A-694D-4D75-120F-59C39F2C9D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50742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43">
            <a:extLst>
              <a:ext uri="{FF2B5EF4-FFF2-40B4-BE49-F238E27FC236}">
                <a16:creationId xmlns:a16="http://schemas.microsoft.com/office/drawing/2014/main" id="{75404A89-95A1-F739-177C-490332643D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616429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47">
            <a:extLst>
              <a:ext uri="{FF2B5EF4-FFF2-40B4-BE49-F238E27FC236}">
                <a16:creationId xmlns:a16="http://schemas.microsoft.com/office/drawing/2014/main" id="{9C7114D1-E34A-7587-6601-A0D434E107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462254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51">
            <a:extLst>
              <a:ext uri="{FF2B5EF4-FFF2-40B4-BE49-F238E27FC236}">
                <a16:creationId xmlns:a16="http://schemas.microsoft.com/office/drawing/2014/main" id="{81D65F84-4E2A-0DF0-CEBC-6A1709E393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116279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055">
            <a:extLst>
              <a:ext uri="{FF2B5EF4-FFF2-40B4-BE49-F238E27FC236}">
                <a16:creationId xmlns:a16="http://schemas.microsoft.com/office/drawing/2014/main" id="{E46D528F-98EF-0D3B-60B7-49091E61E4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510902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102">
            <a:extLst>
              <a:ext uri="{FF2B5EF4-FFF2-40B4-BE49-F238E27FC236}">
                <a16:creationId xmlns:a16="http://schemas.microsoft.com/office/drawing/2014/main" id="{4F918489-77E5-93C3-DE2F-7E58D2D29B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268030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107">
            <a:extLst>
              <a:ext uri="{FF2B5EF4-FFF2-40B4-BE49-F238E27FC236}">
                <a16:creationId xmlns:a16="http://schemas.microsoft.com/office/drawing/2014/main" id="{7022D4F7-5323-4A44-1BD4-CCA0B20DE2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555107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110">
            <a:extLst>
              <a:ext uri="{FF2B5EF4-FFF2-40B4-BE49-F238E27FC236}">
                <a16:creationId xmlns:a16="http://schemas.microsoft.com/office/drawing/2014/main" id="{5D8F5F10-5A8B-7C7C-7652-BBFE23D1B9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463532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115">
            <a:extLst>
              <a:ext uri="{FF2B5EF4-FFF2-40B4-BE49-F238E27FC236}">
                <a16:creationId xmlns:a16="http://schemas.microsoft.com/office/drawing/2014/main" id="{EB012E7A-A3B0-903D-D6D7-1FDA1D5A4B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388216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429">
            <a:extLst>
              <a:ext uri="{FF2B5EF4-FFF2-40B4-BE49-F238E27FC236}">
                <a16:creationId xmlns:a16="http://schemas.microsoft.com/office/drawing/2014/main" id="{7C99EFA8-BA85-E623-CEDE-C57305E52D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03233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449">
            <a:extLst>
              <a:ext uri="{FF2B5EF4-FFF2-40B4-BE49-F238E27FC236}">
                <a16:creationId xmlns:a16="http://schemas.microsoft.com/office/drawing/2014/main" id="{4FBB10D5-F669-C085-184F-8E88FE5A73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351631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453">
            <a:extLst>
              <a:ext uri="{FF2B5EF4-FFF2-40B4-BE49-F238E27FC236}">
                <a16:creationId xmlns:a16="http://schemas.microsoft.com/office/drawing/2014/main" id="{D5B542E8-0171-9297-CCCA-179B025A16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556243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459">
            <a:extLst>
              <a:ext uri="{FF2B5EF4-FFF2-40B4-BE49-F238E27FC236}">
                <a16:creationId xmlns:a16="http://schemas.microsoft.com/office/drawing/2014/main" id="{8B804A1E-B8D9-499F-5766-B52059DA47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691322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504">
            <a:extLst>
              <a:ext uri="{FF2B5EF4-FFF2-40B4-BE49-F238E27FC236}">
                <a16:creationId xmlns:a16="http://schemas.microsoft.com/office/drawing/2014/main" id="{4B34DF03-728D-7B61-678C-525CDAB9F2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729846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508">
            <a:extLst>
              <a:ext uri="{FF2B5EF4-FFF2-40B4-BE49-F238E27FC236}">
                <a16:creationId xmlns:a16="http://schemas.microsoft.com/office/drawing/2014/main" id="{1057D825-EFF2-203D-4C7B-39A6F9D288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45417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512">
            <a:extLst>
              <a:ext uri="{FF2B5EF4-FFF2-40B4-BE49-F238E27FC236}">
                <a16:creationId xmlns:a16="http://schemas.microsoft.com/office/drawing/2014/main" id="{F9545019-A82D-3E4E-A3D6-72B801F2F7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24596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516">
            <a:extLst>
              <a:ext uri="{FF2B5EF4-FFF2-40B4-BE49-F238E27FC236}">
                <a16:creationId xmlns:a16="http://schemas.microsoft.com/office/drawing/2014/main" id="{0CB7DB89-203A-701D-D0AC-9FE596438E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171210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520">
            <a:extLst>
              <a:ext uri="{FF2B5EF4-FFF2-40B4-BE49-F238E27FC236}">
                <a16:creationId xmlns:a16="http://schemas.microsoft.com/office/drawing/2014/main" id="{FA80C90B-987D-7EA7-A3B4-F5ABF92AAE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148668"/>
      </p:ext>
    </p:extLst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524">
            <a:extLst>
              <a:ext uri="{FF2B5EF4-FFF2-40B4-BE49-F238E27FC236}">
                <a16:creationId xmlns:a16="http://schemas.microsoft.com/office/drawing/2014/main" id="{56C7C441-C636-3D70-0982-97A405CC5E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509305"/>
      </p:ext>
    </p:extLst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531">
            <a:extLst>
              <a:ext uri="{FF2B5EF4-FFF2-40B4-BE49-F238E27FC236}">
                <a16:creationId xmlns:a16="http://schemas.microsoft.com/office/drawing/2014/main" id="{FB9503F0-45E3-5089-EE1C-2A79B5E4CD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21205"/>
      </p:ext>
    </p:extLst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534">
            <a:extLst>
              <a:ext uri="{FF2B5EF4-FFF2-40B4-BE49-F238E27FC236}">
                <a16:creationId xmlns:a16="http://schemas.microsoft.com/office/drawing/2014/main" id="{19CE642F-3FDC-96BD-E752-5DC18D5AC7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588019"/>
      </p:ext>
    </p:extLst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539">
            <a:extLst>
              <a:ext uri="{FF2B5EF4-FFF2-40B4-BE49-F238E27FC236}">
                <a16:creationId xmlns:a16="http://schemas.microsoft.com/office/drawing/2014/main" id="{3FF22A53-4B39-CE7A-3AED-B1608A7939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084174"/>
      </p:ext>
    </p:extLst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0542">
            <a:extLst>
              <a:ext uri="{FF2B5EF4-FFF2-40B4-BE49-F238E27FC236}">
                <a16:creationId xmlns:a16="http://schemas.microsoft.com/office/drawing/2014/main" id="{9907A9B6-C8E6-389A-7768-33AC00753E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54933"/>
      </p:ext>
    </p:extLst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1907">
            <a:extLst>
              <a:ext uri="{FF2B5EF4-FFF2-40B4-BE49-F238E27FC236}">
                <a16:creationId xmlns:a16="http://schemas.microsoft.com/office/drawing/2014/main" id="{94027C23-A120-9270-03C8-56BA0FEAD0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592597"/>
      </p:ext>
    </p:extLst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06">
            <a:extLst>
              <a:ext uri="{FF2B5EF4-FFF2-40B4-BE49-F238E27FC236}">
                <a16:creationId xmlns:a16="http://schemas.microsoft.com/office/drawing/2014/main" id="{17AABB85-F053-AB28-4515-F16F562DA8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30164"/>
      </p:ext>
    </p:extLst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09">
            <a:extLst>
              <a:ext uri="{FF2B5EF4-FFF2-40B4-BE49-F238E27FC236}">
                <a16:creationId xmlns:a16="http://schemas.microsoft.com/office/drawing/2014/main" id="{2C5B7F47-EC4F-DAC7-1362-A42BD75C59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26599"/>
      </p:ext>
    </p:extLst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13">
            <a:extLst>
              <a:ext uri="{FF2B5EF4-FFF2-40B4-BE49-F238E27FC236}">
                <a16:creationId xmlns:a16="http://schemas.microsoft.com/office/drawing/2014/main" id="{CDB4F194-13C9-14FB-6807-628BF8F6F9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565511"/>
      </p:ext>
    </p:extLst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18">
            <a:extLst>
              <a:ext uri="{FF2B5EF4-FFF2-40B4-BE49-F238E27FC236}">
                <a16:creationId xmlns:a16="http://schemas.microsoft.com/office/drawing/2014/main" id="{3684D842-784E-9D38-B18C-5C36566C2E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753613"/>
      </p:ext>
    </p:extLst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22">
            <a:extLst>
              <a:ext uri="{FF2B5EF4-FFF2-40B4-BE49-F238E27FC236}">
                <a16:creationId xmlns:a16="http://schemas.microsoft.com/office/drawing/2014/main" id="{C3FBC561-03E4-17A3-6E0D-87EBF81A0A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751517"/>
      </p:ext>
    </p:extLst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26">
            <a:extLst>
              <a:ext uri="{FF2B5EF4-FFF2-40B4-BE49-F238E27FC236}">
                <a16:creationId xmlns:a16="http://schemas.microsoft.com/office/drawing/2014/main" id="{E42A1BC9-EA08-3A01-254F-1D9D13873C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398909"/>
      </p:ext>
    </p:extLst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32">
            <a:extLst>
              <a:ext uri="{FF2B5EF4-FFF2-40B4-BE49-F238E27FC236}">
                <a16:creationId xmlns:a16="http://schemas.microsoft.com/office/drawing/2014/main" id="{086734F5-D42D-573F-E53E-91C1EAF3F5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258782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44">
            <a:extLst>
              <a:ext uri="{FF2B5EF4-FFF2-40B4-BE49-F238E27FC236}">
                <a16:creationId xmlns:a16="http://schemas.microsoft.com/office/drawing/2014/main" id="{7A9E5707-1C54-929E-1F85-198312E87E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813842"/>
      </p:ext>
    </p:extLst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48">
            <a:extLst>
              <a:ext uri="{FF2B5EF4-FFF2-40B4-BE49-F238E27FC236}">
                <a16:creationId xmlns:a16="http://schemas.microsoft.com/office/drawing/2014/main" id="{D2B5B622-5853-86E3-2819-3796D314AA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330759"/>
      </p:ext>
    </p:extLst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53">
            <a:extLst>
              <a:ext uri="{FF2B5EF4-FFF2-40B4-BE49-F238E27FC236}">
                <a16:creationId xmlns:a16="http://schemas.microsoft.com/office/drawing/2014/main" id="{91EA0B45-C527-C3E5-BDC2-C3D63F0E01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994849"/>
      </p:ext>
    </p:extLst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059">
            <a:extLst>
              <a:ext uri="{FF2B5EF4-FFF2-40B4-BE49-F238E27FC236}">
                <a16:creationId xmlns:a16="http://schemas.microsoft.com/office/drawing/2014/main" id="{C056D47B-4A81-9630-3025-16D3798179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862690"/>
      </p:ext>
    </p:extLst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103">
            <a:extLst>
              <a:ext uri="{FF2B5EF4-FFF2-40B4-BE49-F238E27FC236}">
                <a16:creationId xmlns:a16="http://schemas.microsoft.com/office/drawing/2014/main" id="{25E54306-3838-E9F2-232E-F1444E1955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68335"/>
      </p:ext>
    </p:extLst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109">
            <a:extLst>
              <a:ext uri="{FF2B5EF4-FFF2-40B4-BE49-F238E27FC236}">
                <a16:creationId xmlns:a16="http://schemas.microsoft.com/office/drawing/2014/main" id="{6CCCA979-9F0F-D9A9-0CC6-2CEE1C2E8F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153952"/>
      </p:ext>
    </p:extLst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112">
            <a:extLst>
              <a:ext uri="{FF2B5EF4-FFF2-40B4-BE49-F238E27FC236}">
                <a16:creationId xmlns:a16="http://schemas.microsoft.com/office/drawing/2014/main" id="{B9ADAF99-32BC-0450-64E7-CD8624CD9F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86511"/>
      </p:ext>
    </p:extLst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115">
            <a:extLst>
              <a:ext uri="{FF2B5EF4-FFF2-40B4-BE49-F238E27FC236}">
                <a16:creationId xmlns:a16="http://schemas.microsoft.com/office/drawing/2014/main" id="{BB539F48-8C72-19F3-2A37-1540E8399D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18940"/>
      </p:ext>
    </p:extLst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118">
            <a:extLst>
              <a:ext uri="{FF2B5EF4-FFF2-40B4-BE49-F238E27FC236}">
                <a16:creationId xmlns:a16="http://schemas.microsoft.com/office/drawing/2014/main" id="{437CD4EA-D121-92DE-916F-CC0184E48B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13478"/>
      </p:ext>
    </p:extLst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320">
            <a:extLst>
              <a:ext uri="{FF2B5EF4-FFF2-40B4-BE49-F238E27FC236}">
                <a16:creationId xmlns:a16="http://schemas.microsoft.com/office/drawing/2014/main" id="{49D3B9C7-F3A8-5B9E-4416-056A183D28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188606"/>
      </p:ext>
    </p:extLst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334">
            <a:extLst>
              <a:ext uri="{FF2B5EF4-FFF2-40B4-BE49-F238E27FC236}">
                <a16:creationId xmlns:a16="http://schemas.microsoft.com/office/drawing/2014/main" id="{E1683FD0-0C1C-1F20-BAE5-33FA7E9CE7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27109"/>
      </p:ext>
    </p:extLst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339">
            <a:extLst>
              <a:ext uri="{FF2B5EF4-FFF2-40B4-BE49-F238E27FC236}">
                <a16:creationId xmlns:a16="http://schemas.microsoft.com/office/drawing/2014/main" id="{74FFAD04-6FCF-1BC5-FFDD-2D0996317E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769168"/>
      </p:ext>
    </p:extLst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348">
            <a:extLst>
              <a:ext uri="{FF2B5EF4-FFF2-40B4-BE49-F238E27FC236}">
                <a16:creationId xmlns:a16="http://schemas.microsoft.com/office/drawing/2014/main" id="{5015F66A-2B14-76AD-18BB-97169926D7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006375"/>
      </p:ext>
    </p:extLst>
  </p:cSld>
  <p:clrMapOvr>
    <a:masterClrMapping/>
  </p:clrMapOvr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352">
            <a:extLst>
              <a:ext uri="{FF2B5EF4-FFF2-40B4-BE49-F238E27FC236}">
                <a16:creationId xmlns:a16="http://schemas.microsoft.com/office/drawing/2014/main" id="{6B4EC585-2EAD-EBA9-5EC0-BF885367C2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660422"/>
      </p:ext>
    </p:extLst>
  </p:cSld>
  <p:clrMapOvr>
    <a:masterClrMapping/>
  </p:clrMapOvr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05">
            <a:extLst>
              <a:ext uri="{FF2B5EF4-FFF2-40B4-BE49-F238E27FC236}">
                <a16:creationId xmlns:a16="http://schemas.microsoft.com/office/drawing/2014/main" id="{6E4C95AF-BF4B-908F-F96E-9F64903819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246358"/>
      </p:ext>
    </p:extLst>
  </p:cSld>
  <p:clrMapOvr>
    <a:masterClrMapping/>
  </p:clrMapOvr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11">
            <a:extLst>
              <a:ext uri="{FF2B5EF4-FFF2-40B4-BE49-F238E27FC236}">
                <a16:creationId xmlns:a16="http://schemas.microsoft.com/office/drawing/2014/main" id="{FB32006B-CC8E-BC66-7A17-4B8C4D3236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793570"/>
      </p:ext>
    </p:extLst>
  </p:cSld>
  <p:clrMapOvr>
    <a:masterClrMapping/>
  </p:clrMapOvr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16">
            <a:extLst>
              <a:ext uri="{FF2B5EF4-FFF2-40B4-BE49-F238E27FC236}">
                <a16:creationId xmlns:a16="http://schemas.microsoft.com/office/drawing/2014/main" id="{932212F9-84A7-3542-9C1A-2D0379E9E1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793163"/>
      </p:ext>
    </p:extLst>
  </p:cSld>
  <p:clrMapOvr>
    <a:masterClrMapping/>
  </p:clrMapOvr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20">
            <a:extLst>
              <a:ext uri="{FF2B5EF4-FFF2-40B4-BE49-F238E27FC236}">
                <a16:creationId xmlns:a16="http://schemas.microsoft.com/office/drawing/2014/main" id="{7E84DEEA-3EEE-B040-F259-8671FFD359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957325"/>
      </p:ext>
    </p:extLst>
  </p:cSld>
  <p:clrMapOvr>
    <a:masterClrMapping/>
  </p:clrMapOvr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24">
            <a:extLst>
              <a:ext uri="{FF2B5EF4-FFF2-40B4-BE49-F238E27FC236}">
                <a16:creationId xmlns:a16="http://schemas.microsoft.com/office/drawing/2014/main" id="{34EB42DC-4A8F-1BAD-8F48-8667E82520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18757"/>
      </p:ext>
    </p:extLst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31">
            <a:extLst>
              <a:ext uri="{FF2B5EF4-FFF2-40B4-BE49-F238E27FC236}">
                <a16:creationId xmlns:a16="http://schemas.microsoft.com/office/drawing/2014/main" id="{89F5763A-F490-0A12-FDAD-C2809A0204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368147"/>
      </p:ext>
    </p:extLst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36">
            <a:extLst>
              <a:ext uri="{FF2B5EF4-FFF2-40B4-BE49-F238E27FC236}">
                <a16:creationId xmlns:a16="http://schemas.microsoft.com/office/drawing/2014/main" id="{C680CD19-6956-5934-BF32-2C18A94EFC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31109"/>
      </p:ext>
    </p:extLst>
  </p:cSld>
  <p:clrMapOvr>
    <a:masterClrMapping/>
  </p:clrMapOvr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40">
            <a:extLst>
              <a:ext uri="{FF2B5EF4-FFF2-40B4-BE49-F238E27FC236}">
                <a16:creationId xmlns:a16="http://schemas.microsoft.com/office/drawing/2014/main" id="{CB98E2D1-A6A7-6A2D-C254-EC9C13D11E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606624"/>
      </p:ext>
    </p:extLst>
  </p:cSld>
  <p:clrMapOvr>
    <a:masterClrMapping/>
  </p:clrMapOvr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45">
            <a:extLst>
              <a:ext uri="{FF2B5EF4-FFF2-40B4-BE49-F238E27FC236}">
                <a16:creationId xmlns:a16="http://schemas.microsoft.com/office/drawing/2014/main" id="{ED82BD5B-67FB-95E6-1F0B-28C5575DD3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424339"/>
      </p:ext>
    </p:extLst>
  </p:cSld>
  <p:clrMapOvr>
    <a:masterClrMapping/>
  </p:clrMapOvr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49">
            <a:extLst>
              <a:ext uri="{FF2B5EF4-FFF2-40B4-BE49-F238E27FC236}">
                <a16:creationId xmlns:a16="http://schemas.microsoft.com/office/drawing/2014/main" id="{8273AADA-EA1E-13F2-E20D-2D4EA81AC9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34" y="-61232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921604"/>
      </p:ext>
    </p:extLst>
  </p:cSld>
  <p:clrMapOvr>
    <a:masterClrMapping/>
  </p:clrMapOvr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52">
            <a:extLst>
              <a:ext uri="{FF2B5EF4-FFF2-40B4-BE49-F238E27FC236}">
                <a16:creationId xmlns:a16="http://schemas.microsoft.com/office/drawing/2014/main" id="{48B7F733-64AD-2E8F-506F-8FB1BBEA40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601706"/>
      </p:ext>
    </p:extLst>
  </p:cSld>
  <p:clrMapOvr>
    <a:masterClrMapping/>
  </p:clrMapOvr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56">
            <a:extLst>
              <a:ext uri="{FF2B5EF4-FFF2-40B4-BE49-F238E27FC236}">
                <a16:creationId xmlns:a16="http://schemas.microsoft.com/office/drawing/2014/main" id="{C9453E49-74C3-4501-D621-24F98F6C81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789802"/>
      </p:ext>
    </p:extLst>
  </p:cSld>
  <p:clrMapOvr>
    <a:masterClrMapping/>
  </p:clrMapOvr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459">
            <a:extLst>
              <a:ext uri="{FF2B5EF4-FFF2-40B4-BE49-F238E27FC236}">
                <a16:creationId xmlns:a16="http://schemas.microsoft.com/office/drawing/2014/main" id="{FBB8737D-38D7-F005-CCA2-D32D14C3BD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093475"/>
      </p:ext>
    </p:extLst>
  </p:cSld>
  <p:clrMapOvr>
    <a:masterClrMapping/>
  </p:clrMapOvr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507">
            <a:extLst>
              <a:ext uri="{FF2B5EF4-FFF2-40B4-BE49-F238E27FC236}">
                <a16:creationId xmlns:a16="http://schemas.microsoft.com/office/drawing/2014/main" id="{C120D78B-CF6B-8213-3599-EE4FD92EF3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212742"/>
      </p:ext>
    </p:extLst>
  </p:cSld>
  <p:clrMapOvr>
    <a:masterClrMapping/>
  </p:clrMapOvr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513">
            <a:extLst>
              <a:ext uri="{FF2B5EF4-FFF2-40B4-BE49-F238E27FC236}">
                <a16:creationId xmlns:a16="http://schemas.microsoft.com/office/drawing/2014/main" id="{0728CF65-E558-B159-9037-E6C6CD67A7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765640"/>
      </p:ext>
    </p:extLst>
  </p:cSld>
  <p:clrMapOvr>
    <a:masterClrMapping/>
  </p:clrMapOvr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2519">
            <a:extLst>
              <a:ext uri="{FF2B5EF4-FFF2-40B4-BE49-F238E27FC236}">
                <a16:creationId xmlns:a16="http://schemas.microsoft.com/office/drawing/2014/main" id="{50FC6B18-1F85-4BD7-11CE-0DF04AF0B4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295151"/>
      </p:ext>
    </p:extLst>
  </p:cSld>
  <p:clrMapOvr>
    <a:masterClrMapping/>
  </p:clrMapOvr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238">
            <a:extLst>
              <a:ext uri="{FF2B5EF4-FFF2-40B4-BE49-F238E27FC236}">
                <a16:creationId xmlns:a16="http://schemas.microsoft.com/office/drawing/2014/main" id="{0F0074BE-FFE9-2C10-C303-E37CE0DA94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896392"/>
      </p:ext>
    </p:extLst>
  </p:cSld>
  <p:clrMapOvr>
    <a:masterClrMapping/>
  </p:clrMapOvr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247">
            <a:extLst>
              <a:ext uri="{FF2B5EF4-FFF2-40B4-BE49-F238E27FC236}">
                <a16:creationId xmlns:a16="http://schemas.microsoft.com/office/drawing/2014/main" id="{D8BD6A46-7745-6FD8-4E02-30ACDA6E85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579634"/>
      </p:ext>
    </p:extLst>
  </p:cSld>
  <p:clrMapOvr>
    <a:masterClrMapping/>
  </p:clrMapOvr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251">
            <a:extLst>
              <a:ext uri="{FF2B5EF4-FFF2-40B4-BE49-F238E27FC236}">
                <a16:creationId xmlns:a16="http://schemas.microsoft.com/office/drawing/2014/main" id="{4C801EF8-9972-CF73-DB7D-25E6E58E31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95257"/>
      </p:ext>
    </p:extLst>
  </p:cSld>
  <p:clrMapOvr>
    <a:masterClrMapping/>
  </p:clrMapOvr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257">
            <a:extLst>
              <a:ext uri="{FF2B5EF4-FFF2-40B4-BE49-F238E27FC236}">
                <a16:creationId xmlns:a16="http://schemas.microsoft.com/office/drawing/2014/main" id="{3AC579E9-3711-209D-4B60-9651927E53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219810"/>
      </p:ext>
    </p:extLst>
  </p:cSld>
  <p:clrMapOvr>
    <a:masterClrMapping/>
  </p:clrMapOvr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259">
            <a:extLst>
              <a:ext uri="{FF2B5EF4-FFF2-40B4-BE49-F238E27FC236}">
                <a16:creationId xmlns:a16="http://schemas.microsoft.com/office/drawing/2014/main" id="{27CDC014-68EB-8975-2100-03DC553750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1962"/>
      </p:ext>
    </p:extLst>
  </p:cSld>
  <p:clrMapOvr>
    <a:masterClrMapping/>
  </p:clrMapOvr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304">
            <a:extLst>
              <a:ext uri="{FF2B5EF4-FFF2-40B4-BE49-F238E27FC236}">
                <a16:creationId xmlns:a16="http://schemas.microsoft.com/office/drawing/2014/main" id="{EFF5B3E0-BB3A-1058-8B37-16B9C965D6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147885"/>
      </p:ext>
    </p:extLst>
  </p:cSld>
  <p:clrMapOvr>
    <a:masterClrMapping/>
  </p:clrMapOvr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307">
            <a:extLst>
              <a:ext uri="{FF2B5EF4-FFF2-40B4-BE49-F238E27FC236}">
                <a16:creationId xmlns:a16="http://schemas.microsoft.com/office/drawing/2014/main" id="{E8E4746F-7142-00F8-14B2-F8F568ED6A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06608"/>
      </p:ext>
    </p:extLst>
  </p:cSld>
  <p:clrMapOvr>
    <a:masterClrMapping/>
  </p:clrMapOvr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312">
            <a:extLst>
              <a:ext uri="{FF2B5EF4-FFF2-40B4-BE49-F238E27FC236}">
                <a16:creationId xmlns:a16="http://schemas.microsoft.com/office/drawing/2014/main" id="{C78325D7-2A35-1765-14C2-A96D67440A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24535"/>
      </p:ext>
    </p:extLst>
  </p:cSld>
  <p:clrMapOvr>
    <a:masterClrMapping/>
  </p:clrMapOvr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317">
            <a:extLst>
              <a:ext uri="{FF2B5EF4-FFF2-40B4-BE49-F238E27FC236}">
                <a16:creationId xmlns:a16="http://schemas.microsoft.com/office/drawing/2014/main" id="{369D18A3-53B0-F939-D800-FF720B1FC9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304104"/>
      </p:ext>
    </p:extLst>
  </p:cSld>
  <p:clrMapOvr>
    <a:masterClrMapping/>
  </p:clrMapOvr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320">
            <a:extLst>
              <a:ext uri="{FF2B5EF4-FFF2-40B4-BE49-F238E27FC236}">
                <a16:creationId xmlns:a16="http://schemas.microsoft.com/office/drawing/2014/main" id="{882FA51A-BBB1-DF43-7232-002D316C76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3424"/>
      </p:ext>
    </p:extLst>
  </p:cSld>
  <p:clrMapOvr>
    <a:masterClrMapping/>
  </p:clrMapOvr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324">
            <a:extLst>
              <a:ext uri="{FF2B5EF4-FFF2-40B4-BE49-F238E27FC236}">
                <a16:creationId xmlns:a16="http://schemas.microsoft.com/office/drawing/2014/main" id="{2FC04EEF-8DBA-C8C6-CCF9-5EFFE0C2CE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717736"/>
      </p:ext>
    </p:extLst>
  </p:cSld>
  <p:clrMapOvr>
    <a:masterClrMapping/>
  </p:clrMapOvr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329">
            <a:extLst>
              <a:ext uri="{FF2B5EF4-FFF2-40B4-BE49-F238E27FC236}">
                <a16:creationId xmlns:a16="http://schemas.microsoft.com/office/drawing/2014/main" id="{691E0822-D659-714F-F3AA-4D9E053ECC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424961"/>
      </p:ext>
    </p:extLst>
  </p:cSld>
  <p:clrMapOvr>
    <a:masterClrMapping/>
  </p:clrMapOvr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333">
            <a:extLst>
              <a:ext uri="{FF2B5EF4-FFF2-40B4-BE49-F238E27FC236}">
                <a16:creationId xmlns:a16="http://schemas.microsoft.com/office/drawing/2014/main" id="{6B7438FD-AD25-9A25-60F2-0CB5551BCB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198266"/>
      </p:ext>
    </p:extLst>
  </p:cSld>
  <p:clrMapOvr>
    <a:masterClrMapping/>
  </p:clrMapOvr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340">
            <a:extLst>
              <a:ext uri="{FF2B5EF4-FFF2-40B4-BE49-F238E27FC236}">
                <a16:creationId xmlns:a16="http://schemas.microsoft.com/office/drawing/2014/main" id="{49030971-BF13-59A8-5378-F8F397FD64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18082"/>
      </p:ext>
    </p:extLst>
  </p:cSld>
  <p:clrMapOvr>
    <a:masterClrMapping/>
  </p:clrMapOvr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344">
            <a:extLst>
              <a:ext uri="{FF2B5EF4-FFF2-40B4-BE49-F238E27FC236}">
                <a16:creationId xmlns:a16="http://schemas.microsoft.com/office/drawing/2014/main" id="{4DCD9A6C-36CE-FE01-E693-DFD9F13907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127011"/>
      </p:ext>
    </p:extLst>
  </p:cSld>
  <p:clrMapOvr>
    <a:masterClrMapping/>
  </p:clrMapOvr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534">
            <a:extLst>
              <a:ext uri="{FF2B5EF4-FFF2-40B4-BE49-F238E27FC236}">
                <a16:creationId xmlns:a16="http://schemas.microsoft.com/office/drawing/2014/main" id="{E5C05336-A6EF-B35A-BA67-527667A34C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397407"/>
      </p:ext>
    </p:extLst>
  </p:cSld>
  <p:clrMapOvr>
    <a:masterClrMapping/>
  </p:clrMapOvr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539">
            <a:extLst>
              <a:ext uri="{FF2B5EF4-FFF2-40B4-BE49-F238E27FC236}">
                <a16:creationId xmlns:a16="http://schemas.microsoft.com/office/drawing/2014/main" id="{CE2DEFD4-F1CF-D0E1-791B-8664614091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770443"/>
      </p:ext>
    </p:extLst>
  </p:cSld>
  <p:clrMapOvr>
    <a:masterClrMapping/>
  </p:clrMapOvr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113545">
            <a:extLst>
              <a:ext uri="{FF2B5EF4-FFF2-40B4-BE49-F238E27FC236}">
                <a16:creationId xmlns:a16="http://schemas.microsoft.com/office/drawing/2014/main" id="{AC591459-9088-BE77-F741-27C487B326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499358"/>
      </p:ext>
    </p:extLst>
  </p:cSld>
  <p:clrMapOvr>
    <a:masterClrMapping/>
  </p:clrMapOvr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29A2F-B936-FB03-09B4-E57C78D09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FFE3165-135A-1136-65CE-BD48F40932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BE7B8B8-DCF4-8EB6-4694-446D470718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998" y="2076450"/>
            <a:ext cx="7620001" cy="990600"/>
          </a:xfrm>
        </p:spPr>
        <p:txBody>
          <a:bodyPr anchor="ctr">
            <a:noAutofit/>
          </a:bodyPr>
          <a:lstStyle/>
          <a:p>
            <a:r>
              <a:rPr lang="en-US" sz="6000" b="1">
                <a:solidFill>
                  <a:schemeClr val="tx2"/>
                </a:solidFill>
                <a:latin typeface="Aptos Narrow" panose="020B0004020202020204" pitchFamily="34" charset="0"/>
              </a:rPr>
              <a:t>Electric service</a:t>
            </a:r>
          </a:p>
        </p:txBody>
      </p:sp>
    </p:spTree>
    <p:extLst>
      <p:ext uri="{BB962C8B-B14F-4D97-AF65-F5344CB8AC3E}">
        <p14:creationId xmlns:p14="http://schemas.microsoft.com/office/powerpoint/2010/main" val="3871810416"/>
      </p:ext>
    </p:extLst>
  </p:cSld>
  <p:clrMapOvr>
    <a:masterClrMapping/>
  </p:clrMapOvr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357">
            <a:extLst>
              <a:ext uri="{FF2B5EF4-FFF2-40B4-BE49-F238E27FC236}">
                <a16:creationId xmlns:a16="http://schemas.microsoft.com/office/drawing/2014/main" id="{6A4E7C03-9879-6AF7-D961-6044FF862A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288205"/>
      </p:ext>
    </p:extLst>
  </p:cSld>
  <p:clrMapOvr>
    <a:masterClrMapping/>
  </p:clrMapOvr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4918">
            <a:extLst>
              <a:ext uri="{FF2B5EF4-FFF2-40B4-BE49-F238E27FC236}">
                <a16:creationId xmlns:a16="http://schemas.microsoft.com/office/drawing/2014/main" id="{B7EB4421-2D56-B9B2-19A5-3E5DCA23B5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625909"/>
      </p:ext>
    </p:extLst>
  </p:cSld>
  <p:clrMapOvr>
    <a:masterClrMapping/>
  </p:clrMapOvr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4919">
            <a:extLst>
              <a:ext uri="{FF2B5EF4-FFF2-40B4-BE49-F238E27FC236}">
                <a16:creationId xmlns:a16="http://schemas.microsoft.com/office/drawing/2014/main" id="{C99024E8-F756-25C8-2234-B11EF6251E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525973"/>
      </p:ext>
    </p:extLst>
  </p:cSld>
  <p:clrMapOvr>
    <a:masterClrMapping/>
  </p:clrMapOvr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009">
            <a:extLst>
              <a:ext uri="{FF2B5EF4-FFF2-40B4-BE49-F238E27FC236}">
                <a16:creationId xmlns:a16="http://schemas.microsoft.com/office/drawing/2014/main" id="{BACAD292-2976-4806-8B7E-85B81487F9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297141"/>
      </p:ext>
    </p:extLst>
  </p:cSld>
  <p:clrMapOvr>
    <a:masterClrMapping/>
  </p:clrMapOvr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148">
            <a:extLst>
              <a:ext uri="{FF2B5EF4-FFF2-40B4-BE49-F238E27FC236}">
                <a16:creationId xmlns:a16="http://schemas.microsoft.com/office/drawing/2014/main" id="{DE1D7499-8307-A6DE-8DD0-15834C4AFF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85017"/>
      </p:ext>
    </p:extLst>
  </p:cSld>
  <p:clrMapOvr>
    <a:masterClrMapping/>
  </p:clrMapOvr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152">
            <a:extLst>
              <a:ext uri="{FF2B5EF4-FFF2-40B4-BE49-F238E27FC236}">
                <a16:creationId xmlns:a16="http://schemas.microsoft.com/office/drawing/2014/main" id="{B6BF678D-C3B9-DA40-2428-497E9CE997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837485"/>
      </p:ext>
    </p:extLst>
  </p:cSld>
  <p:clrMapOvr>
    <a:masterClrMapping/>
  </p:clrMapOvr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154">
            <a:extLst>
              <a:ext uri="{FF2B5EF4-FFF2-40B4-BE49-F238E27FC236}">
                <a16:creationId xmlns:a16="http://schemas.microsoft.com/office/drawing/2014/main" id="{A7EFC203-9C67-453D-83EB-4DF42DF4DD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237738"/>
      </p:ext>
    </p:extLst>
  </p:cSld>
  <p:clrMapOvr>
    <a:masterClrMapping/>
  </p:clrMapOvr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203">
            <a:extLst>
              <a:ext uri="{FF2B5EF4-FFF2-40B4-BE49-F238E27FC236}">
                <a16:creationId xmlns:a16="http://schemas.microsoft.com/office/drawing/2014/main" id="{F5BF25BC-6BA0-844D-5615-5716AA4B07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508251"/>
      </p:ext>
    </p:extLst>
  </p:cSld>
  <p:clrMapOvr>
    <a:masterClrMapping/>
  </p:clrMapOvr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205">
            <a:extLst>
              <a:ext uri="{FF2B5EF4-FFF2-40B4-BE49-F238E27FC236}">
                <a16:creationId xmlns:a16="http://schemas.microsoft.com/office/drawing/2014/main" id="{466E8D62-789D-16C4-37F5-37F73F8137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176539"/>
      </p:ext>
    </p:extLst>
  </p:cSld>
  <p:clrMapOvr>
    <a:masterClrMapping/>
  </p:clrMapOvr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219">
            <a:extLst>
              <a:ext uri="{FF2B5EF4-FFF2-40B4-BE49-F238E27FC236}">
                <a16:creationId xmlns:a16="http://schemas.microsoft.com/office/drawing/2014/main" id="{64DF281A-EE5E-4CBA-0D0D-43213D46B6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990336"/>
      </p:ext>
    </p:extLst>
  </p:cSld>
  <p:clrMapOvr>
    <a:masterClrMapping/>
  </p:clrMapOvr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225">
            <a:extLst>
              <a:ext uri="{FF2B5EF4-FFF2-40B4-BE49-F238E27FC236}">
                <a16:creationId xmlns:a16="http://schemas.microsoft.com/office/drawing/2014/main" id="{7C985037-1A98-6A12-73DF-E74841586C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52001"/>
      </p:ext>
    </p:extLst>
  </p:cSld>
  <p:clrMapOvr>
    <a:masterClrMapping/>
  </p:clrMapOvr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302">
            <a:extLst>
              <a:ext uri="{FF2B5EF4-FFF2-40B4-BE49-F238E27FC236}">
                <a16:creationId xmlns:a16="http://schemas.microsoft.com/office/drawing/2014/main" id="{B4DDBAB4-1D94-CDF7-A989-261E48CE10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35781"/>
      </p:ext>
    </p:extLst>
  </p:cSld>
  <p:clrMapOvr>
    <a:masterClrMapping/>
  </p:clrMapOvr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317">
            <a:extLst>
              <a:ext uri="{FF2B5EF4-FFF2-40B4-BE49-F238E27FC236}">
                <a16:creationId xmlns:a16="http://schemas.microsoft.com/office/drawing/2014/main" id="{4694B66C-42C4-CFCD-F1F5-44C7DFE0F1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607179"/>
      </p:ext>
    </p:extLst>
  </p:cSld>
  <p:clrMapOvr>
    <a:masterClrMapping/>
  </p:clrMapOvr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321">
            <a:extLst>
              <a:ext uri="{FF2B5EF4-FFF2-40B4-BE49-F238E27FC236}">
                <a16:creationId xmlns:a16="http://schemas.microsoft.com/office/drawing/2014/main" id="{393156F8-2E44-FBD1-F30A-9AF1D80326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914934"/>
      </p:ext>
    </p:extLst>
  </p:cSld>
  <p:clrMapOvr>
    <a:masterClrMapping/>
  </p:clrMapOvr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804_085325">
            <a:extLst>
              <a:ext uri="{FF2B5EF4-FFF2-40B4-BE49-F238E27FC236}">
                <a16:creationId xmlns:a16="http://schemas.microsoft.com/office/drawing/2014/main" id="{4B2801AD-D245-1BE9-0432-2EF7F028E9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392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587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Project Email" ma:contentTypeID="0x0101001805AA3B459E434EB2187BF7D73986E5007DB44E25282F3A4396E9C534F9D97774" ma:contentTypeVersion="1" ma:contentTypeDescription="" ma:contentTypeScope="" ma:versionID="391e565707ce4a7300c7193035787d60">
  <xsd:schema xmlns:xsd="http://www.w3.org/2001/XMLSchema" xmlns:xs="http://www.w3.org/2001/XMLSchema" xmlns:p="http://schemas.microsoft.com/office/2006/metadata/properties" xmlns:ns2="9f54e777-1665-42d8-b726-9b7b71abc77c" xmlns:ns4="B5F1F1BE-5A33-4246-809F-3A2313C00B78" xmlns:ns5="b5f1f1be-5a33-4246-809f-3a2313c00b78" targetNamespace="http://schemas.microsoft.com/office/2006/metadata/properties" ma:root="true" ma:fieldsID="604de40b9f38d06e5df25d8d86502e71" ns2:_="" ns4:_="" ns5:_="">
    <xsd:import namespace="9f54e777-1665-42d8-b726-9b7b71abc77c"/>
    <xsd:import namespace="B5F1F1BE-5A33-4246-809F-3A2313C00B78"/>
    <xsd:import namespace="b5f1f1be-5a33-4246-809f-3a2313c00b78"/>
    <xsd:element name="properties">
      <xsd:complexType>
        <xsd:sequence>
          <xsd:element name="documentManagement">
            <xsd:complexType>
              <xsd:all>
                <xsd:element ref="ns2:Email_x0020_Tags" minOccurs="0"/>
                <xsd:element ref="ns2:From1" minOccurs="0"/>
                <xsd:element ref="ns2:To" minOccurs="0"/>
                <xsd:element ref="ns2:CC" minOccurs="0"/>
                <xsd:element ref="ns2:Project_x0020_Number" minOccurs="0"/>
                <xsd:element ref="ns2:Document_x0020_Status" minOccurs="0"/>
                <xsd:element ref="ns2:Email_x0020_Date" minOccurs="0"/>
                <xsd:element ref="ns2:Email_x0020_Body_x0020_Text" minOccurs="0"/>
                <xsd:element ref="ns4:Email_x0020_Project_x0020_Numbering" minOccurs="0"/>
                <xsd:element ref="ns5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54e777-1665-42d8-b726-9b7b71abc77c" elementFormDefault="qualified">
    <xsd:import namespace="http://schemas.microsoft.com/office/2006/documentManagement/types"/>
    <xsd:import namespace="http://schemas.microsoft.com/office/infopath/2007/PartnerControls"/>
    <xsd:element name="Email_x0020_Tags" ma:index="1" nillable="true" ma:displayName="Email Tags" ma:list="{e1044f5e-9f3b-40b1-8e20-ef7be9571c99}" ma:internalName="Email_x0020_Tags" ma:showField="Title" ma:web="9f54e777-1665-42d8-b726-9b7b71abc77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From1" ma:index="3" nillable="true" ma:displayName="From" ma:internalName="From1" ma:readOnly="false">
      <xsd:simpleType>
        <xsd:restriction base="dms:Text">
          <xsd:maxLength value="255"/>
        </xsd:restriction>
      </xsd:simpleType>
    </xsd:element>
    <xsd:element name="To" ma:index="4" nillable="true" ma:displayName="To" ma:internalName="To" ma:readOnly="false">
      <xsd:simpleType>
        <xsd:restriction base="dms:Text">
          <xsd:maxLength value="255"/>
        </xsd:restriction>
      </xsd:simpleType>
    </xsd:element>
    <xsd:element name="CC" ma:index="5" nillable="true" ma:displayName="CC" ma:internalName="CC" ma:readOnly="false">
      <xsd:simpleType>
        <xsd:restriction base="dms:Text">
          <xsd:maxLength value="255"/>
        </xsd:restriction>
      </xsd:simpleType>
    </xsd:element>
    <xsd:element name="Project_x0020_Number" ma:index="7" nillable="true" ma:displayName="Project Number" ma:hidden="true" ma:internalName="Project_x0020_Number" ma:readOnly="false">
      <xsd:simpleType>
        <xsd:restriction base="dms:Text">
          <xsd:maxLength value="255"/>
        </xsd:restriction>
      </xsd:simpleType>
    </xsd:element>
    <xsd:element name="Document_x0020_Status" ma:index="8" nillable="true" ma:displayName="Document Status" ma:format="Dropdown" ma:hidden="true" ma:internalName="Document_x0020_Status" ma:readOnly="false">
      <xsd:simpleType>
        <xsd:restriction base="dms:Choice">
          <xsd:enumeration value="Draft"/>
          <xsd:enumeration value="For Review"/>
          <xsd:enumeration value="Approved"/>
          <xsd:enumeration value="Final"/>
          <xsd:enumeration value="As Built"/>
          <xsd:enumeration value="Obsolete"/>
        </xsd:restriction>
      </xsd:simpleType>
    </xsd:element>
    <xsd:element name="Email_x0020_Date" ma:index="9" nillable="true" ma:displayName="Email Date" ma:format="DateTime" ma:hidden="true" ma:internalName="Email_x0020_Date" ma:readOnly="false">
      <xsd:simpleType>
        <xsd:restriction base="dms:DateTime"/>
      </xsd:simpleType>
    </xsd:element>
    <xsd:element name="Email_x0020_Body_x0020_Text" ma:index="10" nillable="true" ma:displayName="Email Body Text" ma:hidden="true" ma:internalName="Email_x0020_Body_x0020_Text" ma:readOnly="fals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F1F1BE-5A33-4246-809F-3A2313C00B78" elementFormDefault="qualified">
    <xsd:import namespace="http://schemas.microsoft.com/office/2006/documentManagement/types"/>
    <xsd:import namespace="http://schemas.microsoft.com/office/infopath/2007/PartnerControls"/>
    <xsd:element name="Email_x0020_Project_x0020_Numbering" ma:index="17" nillable="true" ma:displayName="Email Project Numbering" ma:format="Hyperlink" ma:internalName="Email_x0020_Project_x0020_Numbering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f1f1be-5a33-4246-809f-3a2313c00b78" elementFormDefault="qualified">
    <xsd:import namespace="http://schemas.microsoft.com/office/2006/documentManagement/types"/>
    <xsd:import namespace="http://schemas.microsoft.com/office/infopath/2007/PartnerControls"/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1" ma:displayName="Content Type"/>
        <xsd:element ref="dc:title" minOccurs="0" maxOccurs="1" ma:displayName="Title"/>
        <xsd:element ref="dc:subject" minOccurs="0" maxOccurs="1" ma:index="2" ma:displayName="Subject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mail_x0020_Date xmlns="9f54e777-1665-42d8-b726-9b7b71abc77c" xsi:nil="true"/>
    <Email_x0020_Tags xmlns="9f54e777-1665-42d8-b726-9b7b71abc77c" xsi:nil="true"/>
    <From1 xmlns="9f54e777-1665-42d8-b726-9b7b71abc77c" xsi:nil="true"/>
    <Email_x0020_Body_x0020_Text xmlns="9f54e777-1665-42d8-b726-9b7b71abc77c" xsi:nil="true"/>
    <CC xmlns="9f54e777-1665-42d8-b726-9b7b71abc77c" xsi:nil="true"/>
    <To xmlns="9f54e777-1665-42d8-b726-9b7b71abc77c" xsi:nil="true"/>
    <Project_x0020_Number xmlns="9f54e777-1665-42d8-b726-9b7b71abc77c" xsi:nil="true"/>
    <Document_x0020_Status xmlns="9f54e777-1665-42d8-b726-9b7b71abc77c" xsi:nil="true"/>
    <Email_x0020_Project_x0020_Numbering xmlns="B5F1F1BE-5A33-4246-809F-3A2313C00B78">
      <Url xsi:nil="true"/>
      <Description xsi:nil="true"/>
    </Email_x0020_Project_x0020_Numbering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01FA184-E77B-4073-9391-9CC1ACBC32C1}"/>
</file>

<file path=customXml/itemProps2.xml><?xml version="1.0" encoding="utf-8"?>
<ds:datastoreItem xmlns:ds="http://schemas.openxmlformats.org/officeDocument/2006/customXml" ds:itemID="{953F15F7-449C-43F8-B64B-D97E08A8C368}">
  <ds:schemaRefs>
    <ds:schemaRef ds:uri="38536577-b36a-4a28-b6f7-a1df87eb4f30"/>
    <ds:schemaRef ds:uri="94D34240-E12A-479E-A566-CF1B92C590A7"/>
    <ds:schemaRef ds:uri="9f54e777-1665-42d8-b726-9b7b71abc77c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E9CD751-310A-438B-ACA3-DBE2B8392AE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On-screen Show (16:9)</PresentationFormat>
  <Slides>273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273</vt:i4>
      </vt:variant>
    </vt:vector>
  </HeadingPairs>
  <TitlesOfParts>
    <vt:vector size="274" baseType="lpstr">
      <vt:lpstr>Office Theme</vt:lpstr>
      <vt:lpstr>Insight Construction Services, Inc. 1500 Ellsworth Avenue, Suite 200 Carnegie, PA  15106 www.insightsurveys.com insight@insightsurveys.com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Album</dc:title>
  <dc:creator>WayneH</dc:creator>
  <cp:revision>1</cp:revision>
  <dcterms:created xsi:type="dcterms:W3CDTF">2016-07-22T13:18:26Z</dcterms:created>
  <dcterms:modified xsi:type="dcterms:W3CDTF">2025-08-28T19:33:45Z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0x0101001805AA3B459E434EB2187BF7D73986E5007DB44E25282F3A4396E9C534F9D97774</vt:lpwstr>
  </property>
  <property fmtid="{D5CDD505-2E9C-101B-9397-08002B2CF9AE}" pid="3" name="MSIP_Label_2e9a4386-74b9-4603-ae20-950a659f9b6e_Enabled">
    <vt:lpwstr>true</vt:lpwstr>
  </property>
  <property fmtid="{D5CDD505-2E9C-101B-9397-08002B2CF9AE}" pid="4" name="MSIP_Label_2e9a4386-74b9-4603-ae20-950a659f9b6e_SetDate">
    <vt:lpwstr>2025-08-28T14:57:54Z</vt:lpwstr>
  </property>
  <property fmtid="{D5CDD505-2E9C-101B-9397-08002B2CF9AE}" pid="5" name="MSIP_Label_2e9a4386-74b9-4603-ae20-950a659f9b6e_Method">
    <vt:lpwstr>Standard</vt:lpwstr>
  </property>
  <property fmtid="{D5CDD505-2E9C-101B-9397-08002B2CF9AE}" pid="6" name="MSIP_Label_2e9a4386-74b9-4603-ae20-950a659f9b6e_Name">
    <vt:lpwstr>Internal Use Only</vt:lpwstr>
  </property>
  <property fmtid="{D5CDD505-2E9C-101B-9397-08002B2CF9AE}" pid="7" name="MSIP_Label_2e9a4386-74b9-4603-ae20-950a659f9b6e_SiteId">
    <vt:lpwstr>c7d1a8f7-0546-4a0c-8cf5-3ddaebf97d51</vt:lpwstr>
  </property>
  <property fmtid="{D5CDD505-2E9C-101B-9397-08002B2CF9AE}" pid="8" name="MSIP_Label_2e9a4386-74b9-4603-ae20-950a659f9b6e_ActionId">
    <vt:lpwstr>46c33840-17b1-4b0b-959b-9bece28293fc</vt:lpwstr>
  </property>
  <property fmtid="{D5CDD505-2E9C-101B-9397-08002B2CF9AE}" pid="9" name="MSIP_Label_2e9a4386-74b9-4603-ae20-950a659f9b6e_ContentBits">
    <vt:lpwstr>0</vt:lpwstr>
  </property>
  <property fmtid="{D5CDD505-2E9C-101B-9397-08002B2CF9AE}" pid="10" name="MSIP_Label_2e9a4386-74b9-4603-ae20-950a659f9b6e_Tag">
    <vt:lpwstr>10, 3, 0, 2</vt:lpwstr>
  </property>
  <property fmtid="{D5CDD505-2E9C-101B-9397-08002B2CF9AE}" pid="11" name="Survey Package">
    <vt:lpwstr>1</vt:lpwstr>
  </property>
  <property fmtid="{D5CDD505-2E9C-101B-9397-08002B2CF9AE}" pid="13" name="Survey Doc Type">
    <vt:lpwstr>Photos</vt:lpwstr>
  </property>
  <property fmtid="{D5CDD505-2E9C-101B-9397-08002B2CF9AE}" pid="14" name="Survey Alerts">
    <vt:lpwstr>, </vt:lpwstr>
  </property>
</Properties>
</file>